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1"/>
  </p:notesMasterIdLst>
  <p:sldIdLst>
    <p:sldId id="299" r:id="rId5"/>
    <p:sldId id="266" r:id="rId6"/>
    <p:sldId id="297" r:id="rId7"/>
    <p:sldId id="298" r:id="rId8"/>
    <p:sldId id="300" r:id="rId9"/>
    <p:sldId id="257" r:id="rId10"/>
    <p:sldId id="256" r:id="rId11"/>
    <p:sldId id="258" r:id="rId12"/>
    <p:sldId id="259" r:id="rId13"/>
    <p:sldId id="260" r:id="rId14"/>
    <p:sldId id="261" r:id="rId15"/>
    <p:sldId id="262" r:id="rId16"/>
    <p:sldId id="263" r:id="rId17"/>
    <p:sldId id="267" r:id="rId18"/>
    <p:sldId id="268" r:id="rId19"/>
    <p:sldId id="264"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3" r:id="rId34"/>
    <p:sldId id="302" r:id="rId35"/>
    <p:sldId id="284" r:id="rId36"/>
    <p:sldId id="285" r:id="rId37"/>
    <p:sldId id="304" r:id="rId38"/>
    <p:sldId id="286" r:id="rId39"/>
    <p:sldId id="287" r:id="rId40"/>
    <p:sldId id="288" r:id="rId41"/>
    <p:sldId id="289" r:id="rId42"/>
    <p:sldId id="290" r:id="rId43"/>
    <p:sldId id="291" r:id="rId44"/>
    <p:sldId id="292" r:id="rId45"/>
    <p:sldId id="293" r:id="rId46"/>
    <p:sldId id="294" r:id="rId47"/>
    <p:sldId id="295" r:id="rId48"/>
    <p:sldId id="296" r:id="rId49"/>
    <p:sldId id="301" r:id="rId50"/>
  </p:sldIdLst>
  <p:sldSz cx="7772400" cy="10058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62250F-1A33-4201-975D-6889EE2E36B1}" v="5" dt="2025-05-07T15:45:02.7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83" autoAdjust="0"/>
    <p:restoredTop sz="94647" autoAdjust="0"/>
  </p:normalViewPr>
  <p:slideViewPr>
    <p:cSldViewPr snapToGrid="0" snapToObjects="1">
      <p:cViewPr varScale="1">
        <p:scale>
          <a:sx n="100" d="100"/>
          <a:sy n="100" d="100"/>
        </p:scale>
        <p:origin x="2244"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na Litvin" userId="33f1dd39-8e9d-45b9-bb36-5cf00f8879c0" providerId="ADAL" clId="{8762250F-1A33-4201-975D-6889EE2E36B1}"/>
    <pc:docChg chg="undo custSel modSld">
      <pc:chgData name="Juliana Litvin" userId="33f1dd39-8e9d-45b9-bb36-5cf00f8879c0" providerId="ADAL" clId="{8762250F-1A33-4201-975D-6889EE2E36B1}" dt="2025-05-07T17:09:35.639" v="246" actId="1076"/>
      <pc:docMkLst>
        <pc:docMk/>
      </pc:docMkLst>
      <pc:sldChg chg="addSp delSp modSp mod">
        <pc:chgData name="Juliana Litvin" userId="33f1dd39-8e9d-45b9-bb36-5cf00f8879c0" providerId="ADAL" clId="{8762250F-1A33-4201-975D-6889EE2E36B1}" dt="2025-05-07T17:08:24.692" v="224" actId="20577"/>
        <pc:sldMkLst>
          <pc:docMk/>
          <pc:sldMk cId="2553878011" sldId="264"/>
        </pc:sldMkLst>
        <pc:spChg chg="del mod">
          <ac:chgData name="Juliana Litvin" userId="33f1dd39-8e9d-45b9-bb36-5cf00f8879c0" providerId="ADAL" clId="{8762250F-1A33-4201-975D-6889EE2E36B1}" dt="2025-05-07T16:58:53.905" v="30" actId="478"/>
          <ac:spMkLst>
            <pc:docMk/>
            <pc:sldMk cId="2553878011" sldId="264"/>
            <ac:spMk id="2" creationId="{445F4390-CA15-DA49-BDC9-0D7C7FE33482}"/>
          </ac:spMkLst>
        </pc:spChg>
        <pc:spChg chg="add del mod">
          <ac:chgData name="Juliana Litvin" userId="33f1dd39-8e9d-45b9-bb36-5cf00f8879c0" providerId="ADAL" clId="{8762250F-1A33-4201-975D-6889EE2E36B1}" dt="2025-05-07T16:58:57.670" v="31" actId="478"/>
          <ac:spMkLst>
            <pc:docMk/>
            <pc:sldMk cId="2553878011" sldId="264"/>
            <ac:spMk id="6" creationId="{DA71069B-3786-3B5D-B1E3-A9C4C5D36605}"/>
          </ac:spMkLst>
        </pc:spChg>
        <pc:spChg chg="mod">
          <ac:chgData name="Juliana Litvin" userId="33f1dd39-8e9d-45b9-bb36-5cf00f8879c0" providerId="ADAL" clId="{8762250F-1A33-4201-975D-6889EE2E36B1}" dt="2025-05-07T17:01:00.237" v="52" actId="1076"/>
          <ac:spMkLst>
            <pc:docMk/>
            <pc:sldMk cId="2553878011" sldId="264"/>
            <ac:spMk id="8" creationId="{07CE3E9B-7FC4-B74D-AC8F-C89D9F956ACA}"/>
          </ac:spMkLst>
        </pc:spChg>
        <pc:spChg chg="mod">
          <ac:chgData name="Juliana Litvin" userId="33f1dd39-8e9d-45b9-bb36-5cf00f8879c0" providerId="ADAL" clId="{8762250F-1A33-4201-975D-6889EE2E36B1}" dt="2025-05-07T17:08:24.692" v="224" actId="20577"/>
          <ac:spMkLst>
            <pc:docMk/>
            <pc:sldMk cId="2553878011" sldId="264"/>
            <ac:spMk id="9" creationId="{858355CF-731C-B849-94DA-83DA47BD2057}"/>
          </ac:spMkLst>
        </pc:spChg>
        <pc:spChg chg="mod">
          <ac:chgData name="Juliana Litvin" userId="33f1dd39-8e9d-45b9-bb36-5cf00f8879c0" providerId="ADAL" clId="{8762250F-1A33-4201-975D-6889EE2E36B1}" dt="2025-05-07T17:00:52.529" v="50" actId="1076"/>
          <ac:spMkLst>
            <pc:docMk/>
            <pc:sldMk cId="2553878011" sldId="264"/>
            <ac:spMk id="10" creationId="{037DA1EE-3C00-0847-40B6-15EF59E7A2C0}"/>
          </ac:spMkLst>
        </pc:spChg>
        <pc:picChg chg="mod">
          <ac:chgData name="Juliana Litvin" userId="33f1dd39-8e9d-45b9-bb36-5cf00f8879c0" providerId="ADAL" clId="{8762250F-1A33-4201-975D-6889EE2E36B1}" dt="2025-05-07T17:04:39.872" v="151" actId="1076"/>
          <ac:picMkLst>
            <pc:docMk/>
            <pc:sldMk cId="2553878011" sldId="264"/>
            <ac:picMk id="5" creationId="{A2B1A294-0386-4470-8D22-1EC7309D165E}"/>
          </ac:picMkLst>
        </pc:picChg>
        <pc:picChg chg="mod">
          <ac:chgData name="Juliana Litvin" userId="33f1dd39-8e9d-45b9-bb36-5cf00f8879c0" providerId="ADAL" clId="{8762250F-1A33-4201-975D-6889EE2E36B1}" dt="2025-05-07T17:04:43.616" v="153" actId="1076"/>
          <ac:picMkLst>
            <pc:docMk/>
            <pc:sldMk cId="2553878011" sldId="264"/>
            <ac:picMk id="12" creationId="{865701BE-6F81-4265-8517-F9F10709B6F5}"/>
          </ac:picMkLst>
        </pc:picChg>
        <pc:picChg chg="mod">
          <ac:chgData name="Juliana Litvin" userId="33f1dd39-8e9d-45b9-bb36-5cf00f8879c0" providerId="ADAL" clId="{8762250F-1A33-4201-975D-6889EE2E36B1}" dt="2025-05-07T17:04:48.320" v="156" actId="1076"/>
          <ac:picMkLst>
            <pc:docMk/>
            <pc:sldMk cId="2553878011" sldId="264"/>
            <ac:picMk id="14" creationId="{B0AD0441-4C73-420D-BCA6-63AB33FC8F29}"/>
          </ac:picMkLst>
        </pc:picChg>
      </pc:sldChg>
      <pc:sldChg chg="addSp delSp modSp mod">
        <pc:chgData name="Juliana Litvin" userId="33f1dd39-8e9d-45b9-bb36-5cf00f8879c0" providerId="ADAL" clId="{8762250F-1A33-4201-975D-6889EE2E36B1}" dt="2025-05-07T17:09:35.639" v="246" actId="1076"/>
        <pc:sldMkLst>
          <pc:docMk/>
          <pc:sldMk cId="3031319975" sldId="269"/>
        </pc:sldMkLst>
        <pc:spChg chg="del mod">
          <ac:chgData name="Juliana Litvin" userId="33f1dd39-8e9d-45b9-bb36-5cf00f8879c0" providerId="ADAL" clId="{8762250F-1A33-4201-975D-6889EE2E36B1}" dt="2025-05-07T17:05:44.026" v="174" actId="478"/>
          <ac:spMkLst>
            <pc:docMk/>
            <pc:sldMk cId="3031319975" sldId="269"/>
            <ac:spMk id="2" creationId="{445F4390-CA15-DA49-BDC9-0D7C7FE33482}"/>
          </ac:spMkLst>
        </pc:spChg>
        <pc:spChg chg="add del mod">
          <ac:chgData name="Juliana Litvin" userId="33f1dd39-8e9d-45b9-bb36-5cf00f8879c0" providerId="ADAL" clId="{8762250F-1A33-4201-975D-6889EE2E36B1}" dt="2025-05-07T17:05:45.505" v="175" actId="478"/>
          <ac:spMkLst>
            <pc:docMk/>
            <pc:sldMk cId="3031319975" sldId="269"/>
            <ac:spMk id="5" creationId="{E45DFF43-1ADD-6F4C-804B-1C5BBBD27C95}"/>
          </ac:spMkLst>
        </pc:spChg>
        <pc:spChg chg="mod">
          <ac:chgData name="Juliana Litvin" userId="33f1dd39-8e9d-45b9-bb36-5cf00f8879c0" providerId="ADAL" clId="{8762250F-1A33-4201-975D-6889EE2E36B1}" dt="2025-05-07T17:05:27.490" v="170" actId="1076"/>
          <ac:spMkLst>
            <pc:docMk/>
            <pc:sldMk cId="3031319975" sldId="269"/>
            <ac:spMk id="8" creationId="{07CE3E9B-7FC4-B74D-AC8F-C89D9F956ACA}"/>
          </ac:spMkLst>
        </pc:spChg>
        <pc:spChg chg="mod">
          <ac:chgData name="Juliana Litvin" userId="33f1dd39-8e9d-45b9-bb36-5cf00f8879c0" providerId="ADAL" clId="{8762250F-1A33-4201-975D-6889EE2E36B1}" dt="2025-05-07T17:09:16.754" v="240" actId="113"/>
          <ac:spMkLst>
            <pc:docMk/>
            <pc:sldMk cId="3031319975" sldId="269"/>
            <ac:spMk id="9" creationId="{858355CF-731C-B849-94DA-83DA47BD2057}"/>
          </ac:spMkLst>
        </pc:spChg>
        <pc:picChg chg="mod">
          <ac:chgData name="Juliana Litvin" userId="33f1dd39-8e9d-45b9-bb36-5cf00f8879c0" providerId="ADAL" clId="{8762250F-1A33-4201-975D-6889EE2E36B1}" dt="2025-05-07T17:09:35.639" v="246" actId="1076"/>
          <ac:picMkLst>
            <pc:docMk/>
            <pc:sldMk cId="3031319975" sldId="269"/>
            <ac:picMk id="6" creationId="{7905FE8D-F77D-45C4-9245-7FDE512C8087}"/>
          </ac:picMkLst>
        </pc:picChg>
        <pc:picChg chg="del mod">
          <ac:chgData name="Juliana Litvin" userId="33f1dd39-8e9d-45b9-bb36-5cf00f8879c0" providerId="ADAL" clId="{8762250F-1A33-4201-975D-6889EE2E36B1}" dt="2025-05-07T17:09:30.704" v="243" actId="478"/>
          <ac:picMkLst>
            <pc:docMk/>
            <pc:sldMk cId="3031319975" sldId="269"/>
            <ac:picMk id="11" creationId="{49E4BB0B-AABD-423A-9AB3-C014B32C732A}"/>
          </ac:picMkLst>
        </pc:picChg>
        <pc:picChg chg="mod">
          <ac:chgData name="Juliana Litvin" userId="33f1dd39-8e9d-45b9-bb36-5cf00f8879c0" providerId="ADAL" clId="{8762250F-1A33-4201-975D-6889EE2E36B1}" dt="2025-05-07T17:09:23.761" v="241" actId="1076"/>
          <ac:picMkLst>
            <pc:docMk/>
            <pc:sldMk cId="3031319975" sldId="269"/>
            <ac:picMk id="15" creationId="{52D36E3C-67EA-4C1B-9D30-CA562F5B2A05}"/>
          </ac:picMkLst>
        </pc:picChg>
        <pc:picChg chg="mod">
          <ac:chgData name="Juliana Litvin" userId="33f1dd39-8e9d-45b9-bb36-5cf00f8879c0" providerId="ADAL" clId="{8762250F-1A33-4201-975D-6889EE2E36B1}" dt="2025-05-07T17:09:26.137" v="242" actId="1076"/>
          <ac:picMkLst>
            <pc:docMk/>
            <pc:sldMk cId="3031319975" sldId="269"/>
            <ac:picMk id="17" creationId="{A13DCFF8-9047-4D00-8F08-3CB78FA9022E}"/>
          </ac:picMkLst>
        </pc:picChg>
      </pc:sldChg>
      <pc:sldChg chg="addSp delSp modSp mod">
        <pc:chgData name="Juliana Litvin" userId="33f1dd39-8e9d-45b9-bb36-5cf00f8879c0" providerId="ADAL" clId="{8762250F-1A33-4201-975D-6889EE2E36B1}" dt="2025-05-07T15:45:02.700" v="12" actId="1076"/>
        <pc:sldMkLst>
          <pc:docMk/>
          <pc:sldMk cId="3104658684" sldId="288"/>
        </pc:sldMkLst>
        <pc:spChg chg="mod">
          <ac:chgData name="Juliana Litvin" userId="33f1dd39-8e9d-45b9-bb36-5cf00f8879c0" providerId="ADAL" clId="{8762250F-1A33-4201-975D-6889EE2E36B1}" dt="2025-05-07T15:45:00.924" v="11" actId="1076"/>
          <ac:spMkLst>
            <pc:docMk/>
            <pc:sldMk cId="3104658684" sldId="288"/>
            <ac:spMk id="2" creationId="{445F4390-CA15-DA49-BDC9-0D7C7FE33482}"/>
          </ac:spMkLst>
        </pc:spChg>
        <pc:spChg chg="mod">
          <ac:chgData name="Juliana Litvin" userId="33f1dd39-8e9d-45b9-bb36-5cf00f8879c0" providerId="ADAL" clId="{8762250F-1A33-4201-975D-6889EE2E36B1}" dt="2025-05-07T15:44:49.484" v="9" actId="1076"/>
          <ac:spMkLst>
            <pc:docMk/>
            <pc:sldMk cId="3104658684" sldId="288"/>
            <ac:spMk id="8" creationId="{07CE3E9B-7FC4-B74D-AC8F-C89D9F956ACA}"/>
          </ac:spMkLst>
        </pc:spChg>
        <pc:spChg chg="mod">
          <ac:chgData name="Juliana Litvin" userId="33f1dd39-8e9d-45b9-bb36-5cf00f8879c0" providerId="ADAL" clId="{8762250F-1A33-4201-975D-6889EE2E36B1}" dt="2025-05-07T15:44:57.596" v="10" actId="1076"/>
          <ac:spMkLst>
            <pc:docMk/>
            <pc:sldMk cId="3104658684" sldId="288"/>
            <ac:spMk id="9" creationId="{858355CF-731C-B849-94DA-83DA47BD2057}"/>
          </ac:spMkLst>
        </pc:spChg>
        <pc:spChg chg="add del">
          <ac:chgData name="Juliana Litvin" userId="33f1dd39-8e9d-45b9-bb36-5cf00f8879c0" providerId="ADAL" clId="{8762250F-1A33-4201-975D-6889EE2E36B1}" dt="2025-05-07T15:44:40.800" v="7" actId="478"/>
          <ac:spMkLst>
            <pc:docMk/>
            <pc:sldMk cId="3104658684" sldId="288"/>
            <ac:spMk id="10" creationId="{D43A5D4C-C190-46D8-9EE5-A43F33CC05FD}"/>
          </ac:spMkLst>
        </pc:spChg>
        <pc:spChg chg="add del mod">
          <ac:chgData name="Juliana Litvin" userId="33f1dd39-8e9d-45b9-bb36-5cf00f8879c0" providerId="ADAL" clId="{8762250F-1A33-4201-975D-6889EE2E36B1}" dt="2025-05-07T15:44:39.719" v="6" actId="478"/>
          <ac:spMkLst>
            <pc:docMk/>
            <pc:sldMk cId="3104658684" sldId="288"/>
            <ac:spMk id="12" creationId="{78728BC8-CECA-B8E2-F2AC-10F7A354C3C9}"/>
          </ac:spMkLst>
        </pc:spChg>
        <pc:picChg chg="mod">
          <ac:chgData name="Juliana Litvin" userId="33f1dd39-8e9d-45b9-bb36-5cf00f8879c0" providerId="ADAL" clId="{8762250F-1A33-4201-975D-6889EE2E36B1}" dt="2025-05-07T15:45:02.700" v="12" actId="1076"/>
          <ac:picMkLst>
            <pc:docMk/>
            <pc:sldMk cId="3104658684" sldId="288"/>
            <ac:picMk id="11265" creationId="{D18F839F-3D84-4439-5FE8-65A3C56E8178}"/>
          </ac:picMkLst>
        </pc:picChg>
      </pc:sldChg>
    </pc:docChg>
  </pc:docChgLst>
  <pc:docChgLst>
    <pc:chgData name="Aaron Raasch" userId="5c1e4588-5732-44b0-9407-426cd79d10fe" providerId="ADAL" clId="{D17016C9-90E2-46BF-9638-63B01B070D73}"/>
    <pc:docChg chg="undo redo custSel addSld delSld modSld sldOrd">
      <pc:chgData name="Aaron Raasch" userId="5c1e4588-5732-44b0-9407-426cd79d10fe" providerId="ADAL" clId="{D17016C9-90E2-46BF-9638-63B01B070D73}" dt="2022-08-05T19:01:09.141" v="4420" actId="20577"/>
      <pc:docMkLst>
        <pc:docMk/>
      </pc:docMkLst>
      <pc:sldChg chg="addSp delSp modSp mod">
        <pc:chgData name="Aaron Raasch" userId="5c1e4588-5732-44b0-9407-426cd79d10fe" providerId="ADAL" clId="{D17016C9-90E2-46BF-9638-63B01B070D73}" dt="2022-07-25T18:25:02.170" v="4402" actId="1076"/>
        <pc:sldMkLst>
          <pc:docMk/>
          <pc:sldMk cId="1329707648" sldId="256"/>
        </pc:sldMkLst>
      </pc:sldChg>
      <pc:sldChg chg="addSp delSp modSp mod">
        <pc:chgData name="Aaron Raasch" userId="5c1e4588-5732-44b0-9407-426cd79d10fe" providerId="ADAL" clId="{D17016C9-90E2-46BF-9638-63B01B070D73}" dt="2022-07-25T20:07:32.746" v="4410" actId="478"/>
        <pc:sldMkLst>
          <pc:docMk/>
          <pc:sldMk cId="172149745" sldId="257"/>
        </pc:sldMkLst>
      </pc:sldChg>
      <pc:sldChg chg="addSp delSp modSp mod">
        <pc:chgData name="Aaron Raasch" userId="5c1e4588-5732-44b0-9407-426cd79d10fe" providerId="ADAL" clId="{D17016C9-90E2-46BF-9638-63B01B070D73}" dt="2022-06-30T18:15:59.209" v="4083" actId="20577"/>
        <pc:sldMkLst>
          <pc:docMk/>
          <pc:sldMk cId="446034787" sldId="258"/>
        </pc:sldMkLst>
      </pc:sldChg>
      <pc:sldChg chg="addSp delSp modSp mod">
        <pc:chgData name="Aaron Raasch" userId="5c1e4588-5732-44b0-9407-426cd79d10fe" providerId="ADAL" clId="{D17016C9-90E2-46BF-9638-63B01B070D73}" dt="2022-06-22T18:34:33.049" v="4076" actId="1076"/>
        <pc:sldMkLst>
          <pc:docMk/>
          <pc:sldMk cId="2962361762" sldId="259"/>
        </pc:sldMkLst>
      </pc:sldChg>
      <pc:sldChg chg="addSp delSp modSp mod">
        <pc:chgData name="Aaron Raasch" userId="5c1e4588-5732-44b0-9407-426cd79d10fe" providerId="ADAL" clId="{D17016C9-90E2-46BF-9638-63B01B070D73}" dt="2022-06-07T20:57:01.620" v="618"/>
        <pc:sldMkLst>
          <pc:docMk/>
          <pc:sldMk cId="3904240458" sldId="260"/>
        </pc:sldMkLst>
      </pc:sldChg>
      <pc:sldChg chg="addSp delSp modSp mod">
        <pc:chgData name="Aaron Raasch" userId="5c1e4588-5732-44b0-9407-426cd79d10fe" providerId="ADAL" clId="{D17016C9-90E2-46BF-9638-63B01B070D73}" dt="2022-06-07T20:57:06.117" v="619"/>
        <pc:sldMkLst>
          <pc:docMk/>
          <pc:sldMk cId="3367930843" sldId="261"/>
        </pc:sldMkLst>
      </pc:sldChg>
      <pc:sldChg chg="addSp delSp modSp mod">
        <pc:chgData name="Aaron Raasch" userId="5c1e4588-5732-44b0-9407-426cd79d10fe" providerId="ADAL" clId="{D17016C9-90E2-46BF-9638-63B01B070D73}" dt="2022-06-08T14:45:08.216" v="733" actId="1076"/>
        <pc:sldMkLst>
          <pc:docMk/>
          <pc:sldMk cId="3338732791" sldId="262"/>
        </pc:sldMkLst>
      </pc:sldChg>
      <pc:sldChg chg="addSp delSp modSp mod">
        <pc:chgData name="Aaron Raasch" userId="5c1e4588-5732-44b0-9407-426cd79d10fe" providerId="ADAL" clId="{D17016C9-90E2-46BF-9638-63B01B070D73}" dt="2022-06-08T14:48:32.887" v="867" actId="1076"/>
        <pc:sldMkLst>
          <pc:docMk/>
          <pc:sldMk cId="1537783898" sldId="263"/>
        </pc:sldMkLst>
      </pc:sldChg>
      <pc:sldChg chg="addSp delSp modSp mod">
        <pc:chgData name="Aaron Raasch" userId="5c1e4588-5732-44b0-9407-426cd79d10fe" providerId="ADAL" clId="{D17016C9-90E2-46BF-9638-63B01B070D73}" dt="2022-06-30T18:22:52.900" v="4223" actId="1076"/>
        <pc:sldMkLst>
          <pc:docMk/>
          <pc:sldMk cId="2553878011" sldId="264"/>
        </pc:sldMkLst>
      </pc:sldChg>
      <pc:sldChg chg="addSp delSp modSp mod">
        <pc:chgData name="Aaron Raasch" userId="5c1e4588-5732-44b0-9407-426cd79d10fe" providerId="ADAL" clId="{D17016C9-90E2-46BF-9638-63B01B070D73}" dt="2022-08-03T21:19:01.800" v="4411" actId="478"/>
        <pc:sldMkLst>
          <pc:docMk/>
          <pc:sldMk cId="3304639777" sldId="266"/>
        </pc:sldMkLst>
      </pc:sldChg>
      <pc:sldChg chg="addSp delSp modSp add mod">
        <pc:chgData name="Aaron Raasch" userId="5c1e4588-5732-44b0-9407-426cd79d10fe" providerId="ADAL" clId="{D17016C9-90E2-46BF-9638-63B01B070D73}" dt="2022-06-08T14:50:53.430" v="936" actId="1076"/>
        <pc:sldMkLst>
          <pc:docMk/>
          <pc:sldMk cId="1255959877" sldId="267"/>
        </pc:sldMkLst>
      </pc:sldChg>
      <pc:sldChg chg="addSp delSp modSp add mod">
        <pc:chgData name="Aaron Raasch" userId="5c1e4588-5732-44b0-9407-426cd79d10fe" providerId="ADAL" clId="{D17016C9-90E2-46BF-9638-63B01B070D73}" dt="2022-06-08T14:54:51.650" v="1039" actId="1076"/>
        <pc:sldMkLst>
          <pc:docMk/>
          <pc:sldMk cId="590330414" sldId="268"/>
        </pc:sldMkLst>
      </pc:sldChg>
      <pc:sldChg chg="addSp delSp modSp add mod">
        <pc:chgData name="Aaron Raasch" userId="5c1e4588-5732-44b0-9407-426cd79d10fe" providerId="ADAL" clId="{D17016C9-90E2-46BF-9638-63B01B070D73}" dt="2022-06-08T15:23:12.466" v="1192" actId="1076"/>
        <pc:sldMkLst>
          <pc:docMk/>
          <pc:sldMk cId="3031319975" sldId="269"/>
        </pc:sldMkLst>
      </pc:sldChg>
      <pc:sldChg chg="addSp delSp modSp add mod">
        <pc:chgData name="Aaron Raasch" userId="5c1e4588-5732-44b0-9407-426cd79d10fe" providerId="ADAL" clId="{D17016C9-90E2-46BF-9638-63B01B070D73}" dt="2022-06-08T15:48:16.127" v="1321" actId="1076"/>
        <pc:sldMkLst>
          <pc:docMk/>
          <pc:sldMk cId="1274036144" sldId="270"/>
        </pc:sldMkLst>
      </pc:sldChg>
      <pc:sldChg chg="addSp delSp modSp add mod">
        <pc:chgData name="Aaron Raasch" userId="5c1e4588-5732-44b0-9407-426cd79d10fe" providerId="ADAL" clId="{D17016C9-90E2-46BF-9638-63B01B070D73}" dt="2022-08-05T19:01:09.141" v="4420" actId="20577"/>
        <pc:sldMkLst>
          <pc:docMk/>
          <pc:sldMk cId="3973473623" sldId="271"/>
        </pc:sldMkLst>
      </pc:sldChg>
      <pc:sldChg chg="addSp delSp modSp add mod">
        <pc:chgData name="Aaron Raasch" userId="5c1e4588-5732-44b0-9407-426cd79d10fe" providerId="ADAL" clId="{D17016C9-90E2-46BF-9638-63B01B070D73}" dt="2022-06-21T13:39:19.843" v="1569" actId="1076"/>
        <pc:sldMkLst>
          <pc:docMk/>
          <pc:sldMk cId="460972320" sldId="272"/>
        </pc:sldMkLst>
      </pc:sldChg>
      <pc:sldChg chg="addSp delSp modSp add mod">
        <pc:chgData name="Aaron Raasch" userId="5c1e4588-5732-44b0-9407-426cd79d10fe" providerId="ADAL" clId="{D17016C9-90E2-46BF-9638-63B01B070D73}" dt="2022-06-21T13:43:35.656" v="1681" actId="1076"/>
        <pc:sldMkLst>
          <pc:docMk/>
          <pc:sldMk cId="1047242865" sldId="273"/>
        </pc:sldMkLst>
      </pc:sldChg>
      <pc:sldChg chg="addSp delSp modSp add mod">
        <pc:chgData name="Aaron Raasch" userId="5c1e4588-5732-44b0-9407-426cd79d10fe" providerId="ADAL" clId="{D17016C9-90E2-46BF-9638-63B01B070D73}" dt="2022-06-21T13:53:52.616" v="1863" actId="20577"/>
        <pc:sldMkLst>
          <pc:docMk/>
          <pc:sldMk cId="2965228390" sldId="274"/>
        </pc:sldMkLst>
      </pc:sldChg>
      <pc:sldChg chg="addSp delSp modSp add mod">
        <pc:chgData name="Aaron Raasch" userId="5c1e4588-5732-44b0-9407-426cd79d10fe" providerId="ADAL" clId="{D17016C9-90E2-46BF-9638-63B01B070D73}" dt="2022-06-21T13:58:51.169" v="1998" actId="20577"/>
        <pc:sldMkLst>
          <pc:docMk/>
          <pc:sldMk cId="4087502963" sldId="275"/>
        </pc:sldMkLst>
      </pc:sldChg>
      <pc:sldChg chg="addSp delSp modSp add mod">
        <pc:chgData name="Aaron Raasch" userId="5c1e4588-5732-44b0-9407-426cd79d10fe" providerId="ADAL" clId="{D17016C9-90E2-46BF-9638-63B01B070D73}" dt="2022-06-21T14:02:33.242" v="2117" actId="1076"/>
        <pc:sldMkLst>
          <pc:docMk/>
          <pc:sldMk cId="4123433948" sldId="276"/>
        </pc:sldMkLst>
      </pc:sldChg>
      <pc:sldChg chg="addSp delSp modSp add mod">
        <pc:chgData name="Aaron Raasch" userId="5c1e4588-5732-44b0-9407-426cd79d10fe" providerId="ADAL" clId="{D17016C9-90E2-46BF-9638-63B01B070D73}" dt="2022-06-21T14:06:32.664" v="2170" actId="1076"/>
        <pc:sldMkLst>
          <pc:docMk/>
          <pc:sldMk cId="4145749084" sldId="277"/>
        </pc:sldMkLst>
      </pc:sldChg>
      <pc:sldChg chg="addSp delSp modSp add mod">
        <pc:chgData name="Aaron Raasch" userId="5c1e4588-5732-44b0-9407-426cd79d10fe" providerId="ADAL" clId="{D17016C9-90E2-46BF-9638-63B01B070D73}" dt="2022-06-22T13:58:11.690" v="2341" actId="20577"/>
        <pc:sldMkLst>
          <pc:docMk/>
          <pc:sldMk cId="226274103" sldId="278"/>
        </pc:sldMkLst>
      </pc:sldChg>
      <pc:sldChg chg="addSp delSp modSp add mod">
        <pc:chgData name="Aaron Raasch" userId="5c1e4588-5732-44b0-9407-426cd79d10fe" providerId="ADAL" clId="{D17016C9-90E2-46BF-9638-63B01B070D73}" dt="2022-06-22T14:03:00.545" v="2487" actId="1076"/>
        <pc:sldMkLst>
          <pc:docMk/>
          <pc:sldMk cId="1476306326" sldId="279"/>
        </pc:sldMkLst>
      </pc:sldChg>
      <pc:sldChg chg="addSp delSp modSp add mod">
        <pc:chgData name="Aaron Raasch" userId="5c1e4588-5732-44b0-9407-426cd79d10fe" providerId="ADAL" clId="{D17016C9-90E2-46BF-9638-63B01B070D73}" dt="2022-06-22T14:05:57.873" v="2555" actId="1076"/>
        <pc:sldMkLst>
          <pc:docMk/>
          <pc:sldMk cId="2413294592" sldId="280"/>
        </pc:sldMkLst>
      </pc:sldChg>
      <pc:sldChg chg="addSp delSp modSp add mod">
        <pc:chgData name="Aaron Raasch" userId="5c1e4588-5732-44b0-9407-426cd79d10fe" providerId="ADAL" clId="{D17016C9-90E2-46BF-9638-63B01B070D73}" dt="2022-06-30T18:33:26.844" v="4283" actId="1076"/>
        <pc:sldMkLst>
          <pc:docMk/>
          <pc:sldMk cId="3847956569" sldId="281"/>
        </pc:sldMkLst>
      </pc:sldChg>
      <pc:sldChg chg="addSp delSp modSp add mod">
        <pc:chgData name="Aaron Raasch" userId="5c1e4588-5732-44b0-9407-426cd79d10fe" providerId="ADAL" clId="{D17016C9-90E2-46BF-9638-63B01B070D73}" dt="2022-06-22T14:23:14.312" v="2886" actId="1076"/>
        <pc:sldMkLst>
          <pc:docMk/>
          <pc:sldMk cId="3713685692" sldId="282"/>
        </pc:sldMkLst>
      </pc:sldChg>
      <pc:sldChg chg="addSp delSp modSp add mod">
        <pc:chgData name="Aaron Raasch" userId="5c1e4588-5732-44b0-9407-426cd79d10fe" providerId="ADAL" clId="{D17016C9-90E2-46BF-9638-63B01B070D73}" dt="2022-06-22T14:22:26.200" v="2884" actId="1076"/>
        <pc:sldMkLst>
          <pc:docMk/>
          <pc:sldMk cId="1008360230" sldId="283"/>
        </pc:sldMkLst>
      </pc:sldChg>
      <pc:sldChg chg="addSp delSp modSp add mod">
        <pc:chgData name="Aaron Raasch" userId="5c1e4588-5732-44b0-9407-426cd79d10fe" providerId="ADAL" clId="{D17016C9-90E2-46BF-9638-63B01B070D73}" dt="2022-06-22T14:28:19.613" v="2967" actId="20577"/>
        <pc:sldMkLst>
          <pc:docMk/>
          <pc:sldMk cId="1551643457" sldId="284"/>
        </pc:sldMkLst>
      </pc:sldChg>
      <pc:sldChg chg="addSp delSp modSp add mod">
        <pc:chgData name="Aaron Raasch" userId="5c1e4588-5732-44b0-9407-426cd79d10fe" providerId="ADAL" clId="{D17016C9-90E2-46BF-9638-63B01B070D73}" dt="2022-06-22T14:50:43.493" v="3071"/>
        <pc:sldMkLst>
          <pc:docMk/>
          <pc:sldMk cId="272478021" sldId="285"/>
        </pc:sldMkLst>
      </pc:sldChg>
      <pc:sldChg chg="addSp delSp modSp add mod">
        <pc:chgData name="Aaron Raasch" userId="5c1e4588-5732-44b0-9407-426cd79d10fe" providerId="ADAL" clId="{D17016C9-90E2-46BF-9638-63B01B070D73}" dt="2022-06-22T14:54:01.114" v="3131" actId="478"/>
        <pc:sldMkLst>
          <pc:docMk/>
          <pc:sldMk cId="3507267702" sldId="286"/>
        </pc:sldMkLst>
      </pc:sldChg>
      <pc:sldChg chg="addSp delSp modSp add mod">
        <pc:chgData name="Aaron Raasch" userId="5c1e4588-5732-44b0-9407-426cd79d10fe" providerId="ADAL" clId="{D17016C9-90E2-46BF-9638-63B01B070D73}" dt="2022-06-22T14:55:44.048" v="3194" actId="1076"/>
        <pc:sldMkLst>
          <pc:docMk/>
          <pc:sldMk cId="3994048" sldId="287"/>
        </pc:sldMkLst>
      </pc:sldChg>
      <pc:sldChg chg="addSp delSp modSp add mod">
        <pc:chgData name="Aaron Raasch" userId="5c1e4588-5732-44b0-9407-426cd79d10fe" providerId="ADAL" clId="{D17016C9-90E2-46BF-9638-63B01B070D73}" dt="2022-06-22T14:59:26.811" v="3284" actId="1076"/>
        <pc:sldMkLst>
          <pc:docMk/>
          <pc:sldMk cId="3104658684" sldId="288"/>
        </pc:sldMkLst>
      </pc:sldChg>
      <pc:sldChg chg="addSp delSp modSp add mod">
        <pc:chgData name="Aaron Raasch" userId="5c1e4588-5732-44b0-9407-426cd79d10fe" providerId="ADAL" clId="{D17016C9-90E2-46BF-9638-63B01B070D73}" dt="2022-06-22T15:03:20.112" v="3384" actId="1076"/>
        <pc:sldMkLst>
          <pc:docMk/>
          <pc:sldMk cId="2556177928" sldId="289"/>
        </pc:sldMkLst>
      </pc:sldChg>
      <pc:sldChg chg="addSp delSp modSp add mod">
        <pc:chgData name="Aaron Raasch" userId="5c1e4588-5732-44b0-9407-426cd79d10fe" providerId="ADAL" clId="{D17016C9-90E2-46BF-9638-63B01B070D73}" dt="2022-06-22T17:54:10.809" v="3474" actId="1076"/>
        <pc:sldMkLst>
          <pc:docMk/>
          <pc:sldMk cId="876690844" sldId="290"/>
        </pc:sldMkLst>
      </pc:sldChg>
      <pc:sldChg chg="add del">
        <pc:chgData name="Aaron Raasch" userId="5c1e4588-5732-44b0-9407-426cd79d10fe" providerId="ADAL" clId="{D17016C9-90E2-46BF-9638-63B01B070D73}" dt="2022-06-22T15:29:30.174" v="3386"/>
        <pc:sldMkLst>
          <pc:docMk/>
          <pc:sldMk cId="3554405251" sldId="290"/>
        </pc:sldMkLst>
      </pc:sldChg>
      <pc:sldChg chg="addSp delSp modSp add mod">
        <pc:chgData name="Aaron Raasch" userId="5c1e4588-5732-44b0-9407-426cd79d10fe" providerId="ADAL" clId="{D17016C9-90E2-46BF-9638-63B01B070D73}" dt="2022-06-22T17:58:12.090" v="3528" actId="20577"/>
        <pc:sldMkLst>
          <pc:docMk/>
          <pc:sldMk cId="2125839209" sldId="291"/>
        </pc:sldMkLst>
      </pc:sldChg>
      <pc:sldChg chg="add del">
        <pc:chgData name="Aaron Raasch" userId="5c1e4588-5732-44b0-9407-426cd79d10fe" providerId="ADAL" clId="{D17016C9-90E2-46BF-9638-63B01B070D73}" dt="2022-06-22T17:55:14.504" v="3477" actId="2696"/>
        <pc:sldMkLst>
          <pc:docMk/>
          <pc:sldMk cId="1910729731" sldId="292"/>
        </pc:sldMkLst>
      </pc:sldChg>
      <pc:sldChg chg="addSp delSp modSp add mod">
        <pc:chgData name="Aaron Raasch" userId="5c1e4588-5732-44b0-9407-426cd79d10fe" providerId="ADAL" clId="{D17016C9-90E2-46BF-9638-63B01B070D73}" dt="2022-06-22T17:59:31.461" v="3568" actId="1076"/>
        <pc:sldMkLst>
          <pc:docMk/>
          <pc:sldMk cId="2689040496" sldId="292"/>
        </pc:sldMkLst>
      </pc:sldChg>
      <pc:sldChg chg="addSp delSp modSp add mod">
        <pc:chgData name="Aaron Raasch" userId="5c1e4588-5732-44b0-9407-426cd79d10fe" providerId="ADAL" clId="{D17016C9-90E2-46BF-9638-63B01B070D73}" dt="2022-06-22T18:03:37.675" v="3669" actId="1076"/>
        <pc:sldMkLst>
          <pc:docMk/>
          <pc:sldMk cId="209393594" sldId="293"/>
        </pc:sldMkLst>
      </pc:sldChg>
      <pc:sldChg chg="addSp delSp modSp add mod">
        <pc:chgData name="Aaron Raasch" userId="5c1e4588-5732-44b0-9407-426cd79d10fe" providerId="ADAL" clId="{D17016C9-90E2-46BF-9638-63B01B070D73}" dt="2022-06-22T18:10:09.130" v="3803" actId="1076"/>
        <pc:sldMkLst>
          <pc:docMk/>
          <pc:sldMk cId="159074650" sldId="294"/>
        </pc:sldMkLst>
      </pc:sldChg>
      <pc:sldChg chg="addSp delSp modSp add mod">
        <pc:chgData name="Aaron Raasch" userId="5c1e4588-5732-44b0-9407-426cd79d10fe" providerId="ADAL" clId="{D17016C9-90E2-46BF-9638-63B01B070D73}" dt="2022-06-22T18:17:51.606" v="3861" actId="1076"/>
        <pc:sldMkLst>
          <pc:docMk/>
          <pc:sldMk cId="1075518653" sldId="295"/>
        </pc:sldMkLst>
      </pc:sldChg>
      <pc:sldChg chg="addSp delSp modSp add mod">
        <pc:chgData name="Aaron Raasch" userId="5c1e4588-5732-44b0-9407-426cd79d10fe" providerId="ADAL" clId="{D17016C9-90E2-46BF-9638-63B01B070D73}" dt="2022-06-22T18:33:12.465" v="4074" actId="1076"/>
        <pc:sldMkLst>
          <pc:docMk/>
          <pc:sldMk cId="971577573" sldId="296"/>
        </pc:sldMkLst>
      </pc:sldChg>
      <pc:sldChg chg="delSp modSp add mod">
        <pc:chgData name="Aaron Raasch" userId="5c1e4588-5732-44b0-9407-426cd79d10fe" providerId="ADAL" clId="{D17016C9-90E2-46BF-9638-63B01B070D73}" dt="2022-08-03T21:19:04.463" v="4412" actId="478"/>
        <pc:sldMkLst>
          <pc:docMk/>
          <pc:sldMk cId="19544715" sldId="297"/>
        </pc:sldMkLst>
      </pc:sldChg>
      <pc:sldChg chg="delSp modSp add del mod">
        <pc:chgData name="Aaron Raasch" userId="5c1e4588-5732-44b0-9407-426cd79d10fe" providerId="ADAL" clId="{D17016C9-90E2-46BF-9638-63B01B070D73}" dt="2022-06-22T18:34:00.790" v="4075" actId="2696"/>
        <pc:sldMkLst>
          <pc:docMk/>
          <pc:sldMk cId="1845242522" sldId="297"/>
        </pc:sldMkLst>
      </pc:sldChg>
      <pc:sldChg chg="delSp modSp add mod">
        <pc:chgData name="Aaron Raasch" userId="5c1e4588-5732-44b0-9407-426cd79d10fe" providerId="ADAL" clId="{D17016C9-90E2-46BF-9638-63B01B070D73}" dt="2022-08-03T21:19:06.560" v="4413" actId="478"/>
        <pc:sldMkLst>
          <pc:docMk/>
          <pc:sldMk cId="2106480573" sldId="298"/>
        </pc:sldMkLst>
      </pc:sldChg>
      <pc:sldChg chg="modSp add mod ord">
        <pc:chgData name="Aaron Raasch" userId="5c1e4588-5732-44b0-9407-426cd79d10fe" providerId="ADAL" clId="{D17016C9-90E2-46BF-9638-63B01B070D73}" dt="2022-07-11T18:45:19.086" v="4394" actId="20577"/>
        <pc:sldMkLst>
          <pc:docMk/>
          <pc:sldMk cId="4246335397" sldId="299"/>
        </pc:sldMkLst>
      </pc:sldChg>
      <pc:sldChg chg="addSp delSp modSp add mod">
        <pc:chgData name="Aaron Raasch" userId="5c1e4588-5732-44b0-9407-426cd79d10fe" providerId="ADAL" clId="{D17016C9-90E2-46BF-9638-63B01B070D73}" dt="2022-08-03T21:19:18.199" v="4416" actId="478"/>
        <pc:sldMkLst>
          <pc:docMk/>
          <pc:sldMk cId="3015627834" sldId="300"/>
        </pc:sldMkLst>
      </pc:sldChg>
    </pc:docChg>
  </pc:docChgLst>
  <pc:docChgLst>
    <pc:chgData name="Aaron Raasch" userId="5c1e4588-5732-44b0-9407-426cd79d10fe" providerId="ADAL" clId="{4F9BA3A4-22E3-4236-973D-612869811C32}"/>
    <pc:docChg chg="undo redo custSel addSld modSld">
      <pc:chgData name="Aaron Raasch" userId="5c1e4588-5732-44b0-9407-426cd79d10fe" providerId="ADAL" clId="{4F9BA3A4-22E3-4236-973D-612869811C32}" dt="2022-11-09T19:26:54.054" v="71" actId="255"/>
      <pc:docMkLst>
        <pc:docMk/>
      </pc:docMkLst>
      <pc:sldChg chg="modSp mod">
        <pc:chgData name="Aaron Raasch" userId="5c1e4588-5732-44b0-9407-426cd79d10fe" providerId="ADAL" clId="{4F9BA3A4-22E3-4236-973D-612869811C32}" dt="2022-11-09T17:10:18.159" v="8" actId="20577"/>
        <pc:sldMkLst>
          <pc:docMk/>
          <pc:sldMk cId="4246335397" sldId="299"/>
        </pc:sldMkLst>
      </pc:sldChg>
      <pc:sldChg chg="modSp mod">
        <pc:chgData name="Aaron Raasch" userId="5c1e4588-5732-44b0-9407-426cd79d10fe" providerId="ADAL" clId="{4F9BA3A4-22E3-4236-973D-612869811C32}" dt="2022-11-09T19:26:54.054" v="71" actId="255"/>
        <pc:sldMkLst>
          <pc:docMk/>
          <pc:sldMk cId="3015627834" sldId="300"/>
        </pc:sldMkLst>
      </pc:sldChg>
      <pc:sldChg chg="addSp delSp modSp add mod">
        <pc:chgData name="Aaron Raasch" userId="5c1e4588-5732-44b0-9407-426cd79d10fe" providerId="ADAL" clId="{4F9BA3A4-22E3-4236-973D-612869811C32}" dt="2022-11-09T19:26:03.665" v="67" actId="1076"/>
        <pc:sldMkLst>
          <pc:docMk/>
          <pc:sldMk cId="3782124198" sldId="301"/>
        </pc:sldMkLst>
      </pc:sldChg>
    </pc:docChg>
  </pc:docChgLst>
  <pc:docChgLst>
    <pc:chgData name="Juliana Burda" userId="S::jburda@aem.org::33f1dd39-8e9d-45b9-bb36-5cf00f8879c0" providerId="AD" clId="Web-{0C7DF726-03B4-6610-9C53-91B8F3DD4B55}"/>
    <pc:docChg chg="addSld delSld modSld">
      <pc:chgData name="Juliana Burda" userId="S::jburda@aem.org::33f1dd39-8e9d-45b9-bb36-5cf00f8879c0" providerId="AD" clId="Web-{0C7DF726-03B4-6610-9C53-91B8F3DD4B55}" dt="2024-07-16T19:33:18.433" v="46" actId="1076"/>
      <pc:docMkLst>
        <pc:docMk/>
      </pc:docMkLst>
      <pc:sldChg chg="modSp">
        <pc:chgData name="Juliana Burda" userId="S::jburda@aem.org::33f1dd39-8e9d-45b9-bb36-5cf00f8879c0" providerId="AD" clId="Web-{0C7DF726-03B4-6610-9C53-91B8F3DD4B55}" dt="2024-07-16T19:33:18.433" v="46" actId="1076"/>
        <pc:sldMkLst>
          <pc:docMk/>
          <pc:sldMk cId="1329707648" sldId="256"/>
        </pc:sldMkLst>
      </pc:sldChg>
      <pc:sldChg chg="new del">
        <pc:chgData name="Juliana Burda" userId="S::jburda@aem.org::33f1dd39-8e9d-45b9-bb36-5cf00f8879c0" providerId="AD" clId="Web-{0C7DF726-03B4-6610-9C53-91B8F3DD4B55}" dt="2024-07-16T16:57:17.293" v="1"/>
        <pc:sldMkLst>
          <pc:docMk/>
          <pc:sldMk cId="341921540" sldId="304"/>
        </pc:sldMkLst>
      </pc:sldChg>
    </pc:docChg>
  </pc:docChgLst>
  <pc:docChgLst>
    <pc:chgData name="Juliana Burda" userId="S::jburda@aem.org::33f1dd39-8e9d-45b9-bb36-5cf00f8879c0" providerId="AD" clId="Web-{06AE1562-782C-61F5-5D88-1027D14214B2}"/>
    <pc:docChg chg="modSld">
      <pc:chgData name="Juliana Burda" userId="S::jburda@aem.org::33f1dd39-8e9d-45b9-bb36-5cf00f8879c0" providerId="AD" clId="Web-{06AE1562-782C-61F5-5D88-1027D14214B2}" dt="2024-07-26T16:10:38.653" v="11" actId="20577"/>
      <pc:docMkLst>
        <pc:docMk/>
      </pc:docMkLst>
      <pc:sldChg chg="modSp">
        <pc:chgData name="Juliana Burda" userId="S::jburda@aem.org::33f1dd39-8e9d-45b9-bb36-5cf00f8879c0" providerId="AD" clId="Web-{06AE1562-782C-61F5-5D88-1027D14214B2}" dt="2024-07-26T16:10:38.653" v="11" actId="20577"/>
        <pc:sldMkLst>
          <pc:docMk/>
          <pc:sldMk cId="1329707648" sldId="256"/>
        </pc:sldMkLst>
      </pc:sldChg>
    </pc:docChg>
  </pc:docChgLst>
  <pc:docChgLst>
    <pc:chgData name="Natalie Hauser" userId="c14e7a40-6acc-4344-9bbf-2a1d156a4637" providerId="ADAL" clId="{00E7033B-5728-4459-8B85-CBF781016E1B}"/>
    <pc:docChg chg="undo custSel modSld">
      <pc:chgData name="Natalie Hauser" userId="c14e7a40-6acc-4344-9bbf-2a1d156a4637" providerId="ADAL" clId="{00E7033B-5728-4459-8B85-CBF781016E1B}" dt="2024-07-31T20:36:43.623" v="4" actId="20577"/>
      <pc:docMkLst>
        <pc:docMk/>
      </pc:docMkLst>
      <pc:sldChg chg="modSp mod">
        <pc:chgData name="Natalie Hauser" userId="c14e7a40-6acc-4344-9bbf-2a1d156a4637" providerId="ADAL" clId="{00E7033B-5728-4459-8B85-CBF781016E1B}" dt="2024-07-31T20:36:43.623" v="4" actId="20577"/>
        <pc:sldMkLst>
          <pc:docMk/>
          <pc:sldMk cId="3847956569" sldId="281"/>
        </pc:sldMkLst>
      </pc:sldChg>
      <pc:sldChg chg="modSp mod">
        <pc:chgData name="Natalie Hauser" userId="c14e7a40-6acc-4344-9bbf-2a1d156a4637" providerId="ADAL" clId="{00E7033B-5728-4459-8B85-CBF781016E1B}" dt="2024-07-30T20:08:11.956" v="1" actId="14734"/>
        <pc:sldMkLst>
          <pc:docMk/>
          <pc:sldMk cId="2106480573" sldId="298"/>
        </pc:sldMkLst>
      </pc:sldChg>
    </pc:docChg>
  </pc:docChgLst>
  <pc:docChgLst>
    <pc:chgData name="Juliana Litvin" userId="33f1dd39-8e9d-45b9-bb36-5cf00f8879c0" providerId="ADAL" clId="{098627FE-32E9-439C-8906-D780350D3F9C}"/>
    <pc:docChg chg="custSel addSld delSld modSld">
      <pc:chgData name="Juliana Litvin" userId="33f1dd39-8e9d-45b9-bb36-5cf00f8879c0" providerId="ADAL" clId="{098627FE-32E9-439C-8906-D780350D3F9C}" dt="2025-04-15T20:27:34.388" v="481" actId="33524"/>
      <pc:docMkLst>
        <pc:docMk/>
      </pc:docMkLst>
      <pc:sldChg chg="modSp mod">
        <pc:chgData name="Juliana Litvin" userId="33f1dd39-8e9d-45b9-bb36-5cf00f8879c0" providerId="ADAL" clId="{098627FE-32E9-439C-8906-D780350D3F9C}" dt="2025-04-15T20:27:34.388" v="481" actId="33524"/>
        <pc:sldMkLst>
          <pc:docMk/>
          <pc:sldMk cId="3904240458" sldId="260"/>
        </pc:sldMkLst>
        <pc:spChg chg="mod">
          <ac:chgData name="Juliana Litvin" userId="33f1dd39-8e9d-45b9-bb36-5cf00f8879c0" providerId="ADAL" clId="{098627FE-32E9-439C-8906-D780350D3F9C}" dt="2025-04-15T20:27:34.388" v="481" actId="33524"/>
          <ac:spMkLst>
            <pc:docMk/>
            <pc:sldMk cId="3904240458" sldId="260"/>
            <ac:spMk id="9" creationId="{858355CF-731C-B849-94DA-83DA47BD2057}"/>
          </ac:spMkLst>
        </pc:spChg>
      </pc:sldChg>
      <pc:sldChg chg="modSp mod">
        <pc:chgData name="Juliana Litvin" userId="33f1dd39-8e9d-45b9-bb36-5cf00f8879c0" providerId="ADAL" clId="{098627FE-32E9-439C-8906-D780350D3F9C}" dt="2025-04-11T18:51:44.989" v="5" actId="20577"/>
        <pc:sldMkLst>
          <pc:docMk/>
          <pc:sldMk cId="2553878011" sldId="264"/>
        </pc:sldMkLst>
        <pc:spChg chg="mod">
          <ac:chgData name="Juliana Litvin" userId="33f1dd39-8e9d-45b9-bb36-5cf00f8879c0" providerId="ADAL" clId="{098627FE-32E9-439C-8906-D780350D3F9C}" dt="2025-04-11T18:51:44.989" v="5" actId="20577"/>
          <ac:spMkLst>
            <pc:docMk/>
            <pc:sldMk cId="2553878011" sldId="264"/>
            <ac:spMk id="8" creationId="{07CE3E9B-7FC4-B74D-AC8F-C89D9F956ACA}"/>
          </ac:spMkLst>
        </pc:spChg>
      </pc:sldChg>
      <pc:sldChg chg="addSp delSp modSp mod">
        <pc:chgData name="Juliana Litvin" userId="33f1dd39-8e9d-45b9-bb36-5cf00f8879c0" providerId="ADAL" clId="{098627FE-32E9-439C-8906-D780350D3F9C}" dt="2025-04-15T20:24:31.201" v="450" actId="1076"/>
        <pc:sldMkLst>
          <pc:docMk/>
          <pc:sldMk cId="3304639777" sldId="266"/>
        </pc:sldMkLst>
        <pc:spChg chg="add mod">
          <ac:chgData name="Juliana Litvin" userId="33f1dd39-8e9d-45b9-bb36-5cf00f8879c0" providerId="ADAL" clId="{098627FE-32E9-439C-8906-D780350D3F9C}" dt="2025-04-15T20:24:26.176" v="449" actId="1076"/>
          <ac:spMkLst>
            <pc:docMk/>
            <pc:sldMk cId="3304639777" sldId="266"/>
            <ac:spMk id="7" creationId="{8A08CEDB-0DFF-28D8-F4F8-C9D4297EE198}"/>
          </ac:spMkLst>
        </pc:spChg>
        <pc:graphicFrameChg chg="mod modGraphic">
          <ac:chgData name="Juliana Litvin" userId="33f1dd39-8e9d-45b9-bb36-5cf00f8879c0" providerId="ADAL" clId="{098627FE-32E9-439C-8906-D780350D3F9C}" dt="2025-04-15T20:24:31.201" v="450" actId="1076"/>
          <ac:graphicFrameMkLst>
            <pc:docMk/>
            <pc:sldMk cId="3304639777" sldId="266"/>
            <ac:graphicFrameMk id="6" creationId="{51047E23-B082-624C-9C73-3154CF177037}"/>
          </ac:graphicFrameMkLst>
        </pc:graphicFrameChg>
      </pc:sldChg>
      <pc:sldChg chg="modSp mod">
        <pc:chgData name="Juliana Litvin" userId="33f1dd39-8e9d-45b9-bb36-5cf00f8879c0" providerId="ADAL" clId="{098627FE-32E9-439C-8906-D780350D3F9C}" dt="2025-04-11T18:51:56.147" v="7" actId="20577"/>
        <pc:sldMkLst>
          <pc:docMk/>
          <pc:sldMk cId="3031319975" sldId="269"/>
        </pc:sldMkLst>
        <pc:spChg chg="mod">
          <ac:chgData name="Juliana Litvin" userId="33f1dd39-8e9d-45b9-bb36-5cf00f8879c0" providerId="ADAL" clId="{098627FE-32E9-439C-8906-D780350D3F9C}" dt="2025-04-11T18:51:56.147" v="7" actId="20577"/>
          <ac:spMkLst>
            <pc:docMk/>
            <pc:sldMk cId="3031319975" sldId="269"/>
            <ac:spMk id="8" creationId="{07CE3E9B-7FC4-B74D-AC8F-C89D9F956ACA}"/>
          </ac:spMkLst>
        </pc:spChg>
      </pc:sldChg>
      <pc:sldChg chg="addSp delSp modSp mod">
        <pc:chgData name="Juliana Litvin" userId="33f1dd39-8e9d-45b9-bb36-5cf00f8879c0" providerId="ADAL" clId="{098627FE-32E9-439C-8906-D780350D3F9C}" dt="2025-04-11T18:53:43.584" v="26" actId="1076"/>
        <pc:sldMkLst>
          <pc:docMk/>
          <pc:sldMk cId="226274103" sldId="278"/>
        </pc:sldMkLst>
        <pc:spChg chg="mod">
          <ac:chgData name="Juliana Litvin" userId="33f1dd39-8e9d-45b9-bb36-5cf00f8879c0" providerId="ADAL" clId="{098627FE-32E9-439C-8906-D780350D3F9C}" dt="2025-04-11T18:53:11.886" v="18" actId="20577"/>
          <ac:spMkLst>
            <pc:docMk/>
            <pc:sldMk cId="226274103" sldId="278"/>
            <ac:spMk id="13" creationId="{1888E009-CF71-2CBE-145B-C63E18D42A57}"/>
          </ac:spMkLst>
        </pc:spChg>
        <pc:spChg chg="mod">
          <ac:chgData name="Juliana Litvin" userId="33f1dd39-8e9d-45b9-bb36-5cf00f8879c0" providerId="ADAL" clId="{098627FE-32E9-439C-8906-D780350D3F9C}" dt="2025-04-11T18:53:33.129" v="23" actId="14100"/>
          <ac:spMkLst>
            <pc:docMk/>
            <pc:sldMk cId="226274103" sldId="278"/>
            <ac:spMk id="14" creationId="{7E53C5F6-E64B-B39D-80D2-E8C60B0BCF9F}"/>
          </ac:spMkLst>
        </pc:spChg>
        <pc:spChg chg="mod">
          <ac:chgData name="Juliana Litvin" userId="33f1dd39-8e9d-45b9-bb36-5cf00f8879c0" providerId="ADAL" clId="{098627FE-32E9-439C-8906-D780350D3F9C}" dt="2025-04-11T18:53:38.792" v="24" actId="1076"/>
          <ac:spMkLst>
            <pc:docMk/>
            <pc:sldMk cId="226274103" sldId="278"/>
            <ac:spMk id="15" creationId="{6A239100-463D-A3A6-1937-9558F0315792}"/>
          </ac:spMkLst>
        </pc:spChg>
        <pc:picChg chg="mod">
          <ac:chgData name="Juliana Litvin" userId="33f1dd39-8e9d-45b9-bb36-5cf00f8879c0" providerId="ADAL" clId="{098627FE-32E9-439C-8906-D780350D3F9C}" dt="2025-04-11T18:53:41.617" v="25" actId="1076"/>
          <ac:picMkLst>
            <pc:docMk/>
            <pc:sldMk cId="226274103" sldId="278"/>
            <ac:picMk id="1028" creationId="{95C886E2-AD9E-696B-4BD5-A4219F620364}"/>
          </ac:picMkLst>
        </pc:picChg>
        <pc:picChg chg="mod">
          <ac:chgData name="Juliana Litvin" userId="33f1dd39-8e9d-45b9-bb36-5cf00f8879c0" providerId="ADAL" clId="{098627FE-32E9-439C-8906-D780350D3F9C}" dt="2025-04-11T18:53:43.584" v="26" actId="1076"/>
          <ac:picMkLst>
            <pc:docMk/>
            <pc:sldMk cId="226274103" sldId="278"/>
            <ac:picMk id="1029" creationId="{2C75FE2C-5BD5-41FE-8735-3E9993B41527}"/>
          </ac:picMkLst>
        </pc:picChg>
      </pc:sldChg>
      <pc:sldChg chg="modSp mod">
        <pc:chgData name="Juliana Litvin" userId="33f1dd39-8e9d-45b9-bb36-5cf00f8879c0" providerId="ADAL" clId="{098627FE-32E9-439C-8906-D780350D3F9C}" dt="2025-04-11T19:15:17.291" v="342" actId="20577"/>
        <pc:sldMkLst>
          <pc:docMk/>
          <pc:sldMk cId="1551643457" sldId="284"/>
        </pc:sldMkLst>
        <pc:spChg chg="mod">
          <ac:chgData name="Juliana Litvin" userId="33f1dd39-8e9d-45b9-bb36-5cf00f8879c0" providerId="ADAL" clId="{098627FE-32E9-439C-8906-D780350D3F9C}" dt="2025-04-11T19:15:17.291" v="342" actId="20577"/>
          <ac:spMkLst>
            <pc:docMk/>
            <pc:sldMk cId="1551643457" sldId="284"/>
            <ac:spMk id="2" creationId="{445F4390-CA15-DA49-BDC9-0D7C7FE33482}"/>
          </ac:spMkLst>
        </pc:spChg>
      </pc:sldChg>
      <pc:sldChg chg="addSp delSp modSp mod">
        <pc:chgData name="Juliana Litvin" userId="33f1dd39-8e9d-45b9-bb36-5cf00f8879c0" providerId="ADAL" clId="{098627FE-32E9-439C-8906-D780350D3F9C}" dt="2025-04-11T19:04:26.147" v="208" actId="1076"/>
        <pc:sldMkLst>
          <pc:docMk/>
          <pc:sldMk cId="272478021" sldId="285"/>
        </pc:sldMkLst>
        <pc:spChg chg="add mod">
          <ac:chgData name="Juliana Litvin" userId="33f1dd39-8e9d-45b9-bb36-5cf00f8879c0" providerId="ADAL" clId="{098627FE-32E9-439C-8906-D780350D3F9C}" dt="2025-04-11T19:04:23.739" v="207" actId="1076"/>
          <ac:spMkLst>
            <pc:docMk/>
            <pc:sldMk cId="272478021" sldId="285"/>
            <ac:spMk id="12" creationId="{28BBCB47-AB45-7746-6523-7FD083AF6618}"/>
          </ac:spMkLst>
        </pc:spChg>
        <pc:spChg chg="mod">
          <ac:chgData name="Juliana Litvin" userId="33f1dd39-8e9d-45b9-bb36-5cf00f8879c0" providerId="ADAL" clId="{098627FE-32E9-439C-8906-D780350D3F9C}" dt="2025-04-11T19:04:26.147" v="208" actId="1076"/>
          <ac:spMkLst>
            <pc:docMk/>
            <pc:sldMk cId="272478021" sldId="285"/>
            <ac:spMk id="15" creationId="{EE0EB9B6-F97E-7174-5E9A-EB0FB24C6086}"/>
          </ac:spMkLst>
        </pc:spChg>
        <pc:spChg chg="mod">
          <ac:chgData name="Juliana Litvin" userId="33f1dd39-8e9d-45b9-bb36-5cf00f8879c0" providerId="ADAL" clId="{098627FE-32E9-439C-8906-D780350D3F9C}" dt="2025-04-11T19:04:23.739" v="207" actId="1076"/>
          <ac:spMkLst>
            <pc:docMk/>
            <pc:sldMk cId="272478021" sldId="285"/>
            <ac:spMk id="16" creationId="{5FF5E6ED-C830-F431-B1EA-BB8826FAF03D}"/>
          </ac:spMkLst>
        </pc:spChg>
      </pc:sldChg>
      <pc:sldChg chg="modSp">
        <pc:chgData name="Juliana Litvin" userId="33f1dd39-8e9d-45b9-bb36-5cf00f8879c0" providerId="ADAL" clId="{098627FE-32E9-439C-8906-D780350D3F9C}" dt="2025-04-11T18:59:45.587" v="54" actId="1076"/>
        <pc:sldMkLst>
          <pc:docMk/>
          <pc:sldMk cId="3994048" sldId="287"/>
        </pc:sldMkLst>
        <pc:picChg chg="mod">
          <ac:chgData name="Juliana Litvin" userId="33f1dd39-8e9d-45b9-bb36-5cf00f8879c0" providerId="ADAL" clId="{098627FE-32E9-439C-8906-D780350D3F9C}" dt="2025-04-11T18:59:45.587" v="54" actId="1076"/>
          <ac:picMkLst>
            <pc:docMk/>
            <pc:sldMk cId="3994048" sldId="287"/>
            <ac:picMk id="10243" creationId="{382E9236-F759-D65B-9247-6731ECF87BCF}"/>
          </ac:picMkLst>
        </pc:picChg>
      </pc:sldChg>
      <pc:sldChg chg="modSp mod">
        <pc:chgData name="Juliana Litvin" userId="33f1dd39-8e9d-45b9-bb36-5cf00f8879c0" providerId="ADAL" clId="{098627FE-32E9-439C-8906-D780350D3F9C}" dt="2025-04-15T20:24:38.975" v="453" actId="404"/>
        <pc:sldMkLst>
          <pc:docMk/>
          <pc:sldMk cId="19544715" sldId="297"/>
        </pc:sldMkLst>
        <pc:spChg chg="mod">
          <ac:chgData name="Juliana Litvin" userId="33f1dd39-8e9d-45b9-bb36-5cf00f8879c0" providerId="ADAL" clId="{098627FE-32E9-439C-8906-D780350D3F9C}" dt="2025-04-15T20:24:38.975" v="453" actId="404"/>
          <ac:spMkLst>
            <pc:docMk/>
            <pc:sldMk cId="19544715" sldId="297"/>
            <ac:spMk id="2" creationId="{CFF103FD-21C4-0D48-A2D4-DECDA1A0016B}"/>
          </ac:spMkLst>
        </pc:spChg>
        <pc:graphicFrameChg chg="modGraphic">
          <ac:chgData name="Juliana Litvin" userId="33f1dd39-8e9d-45b9-bb36-5cf00f8879c0" providerId="ADAL" clId="{098627FE-32E9-439C-8906-D780350D3F9C}" dt="2025-04-11T19:21:08.245" v="354" actId="20577"/>
          <ac:graphicFrameMkLst>
            <pc:docMk/>
            <pc:sldMk cId="19544715" sldId="297"/>
            <ac:graphicFrameMk id="6" creationId="{51047E23-B082-624C-9C73-3154CF177037}"/>
          </ac:graphicFrameMkLst>
        </pc:graphicFrameChg>
      </pc:sldChg>
      <pc:sldChg chg="modSp mod">
        <pc:chgData name="Juliana Litvin" userId="33f1dd39-8e9d-45b9-bb36-5cf00f8879c0" providerId="ADAL" clId="{098627FE-32E9-439C-8906-D780350D3F9C}" dt="2025-04-15T20:24:55.310" v="457" actId="1076"/>
        <pc:sldMkLst>
          <pc:docMk/>
          <pc:sldMk cId="2106480573" sldId="298"/>
        </pc:sldMkLst>
        <pc:spChg chg="mod">
          <ac:chgData name="Juliana Litvin" userId="33f1dd39-8e9d-45b9-bb36-5cf00f8879c0" providerId="ADAL" clId="{098627FE-32E9-439C-8906-D780350D3F9C}" dt="2025-04-15T20:24:55.310" v="457" actId="1076"/>
          <ac:spMkLst>
            <pc:docMk/>
            <pc:sldMk cId="2106480573" sldId="298"/>
            <ac:spMk id="2" creationId="{CFF103FD-21C4-0D48-A2D4-DECDA1A0016B}"/>
          </ac:spMkLst>
        </pc:spChg>
        <pc:graphicFrameChg chg="mod modGraphic">
          <ac:chgData name="Juliana Litvin" userId="33f1dd39-8e9d-45b9-bb36-5cf00f8879c0" providerId="ADAL" clId="{098627FE-32E9-439C-8906-D780350D3F9C}" dt="2025-04-15T20:22:39.386" v="426" actId="1076"/>
          <ac:graphicFrameMkLst>
            <pc:docMk/>
            <pc:sldMk cId="2106480573" sldId="298"/>
            <ac:graphicFrameMk id="6" creationId="{51047E23-B082-624C-9C73-3154CF177037}"/>
          </ac:graphicFrameMkLst>
        </pc:graphicFrameChg>
      </pc:sldChg>
      <pc:sldChg chg="modSp mod">
        <pc:chgData name="Juliana Litvin" userId="33f1dd39-8e9d-45b9-bb36-5cf00f8879c0" providerId="ADAL" clId="{098627FE-32E9-439C-8906-D780350D3F9C}" dt="2025-04-15T20:24:06.792" v="444" actId="1076"/>
        <pc:sldMkLst>
          <pc:docMk/>
          <pc:sldMk cId="4246335397" sldId="299"/>
        </pc:sldMkLst>
        <pc:spChg chg="mod">
          <ac:chgData name="Juliana Litvin" userId="33f1dd39-8e9d-45b9-bb36-5cf00f8879c0" providerId="ADAL" clId="{098627FE-32E9-439C-8906-D780350D3F9C}" dt="2025-04-15T20:24:06.792" v="444" actId="1076"/>
          <ac:spMkLst>
            <pc:docMk/>
            <pc:sldMk cId="4246335397" sldId="299"/>
            <ac:spMk id="2" creationId="{CFF103FD-21C4-0D48-A2D4-DECDA1A0016B}"/>
          </ac:spMkLst>
        </pc:spChg>
      </pc:sldChg>
      <pc:sldChg chg="modSp mod">
        <pc:chgData name="Juliana Litvin" userId="33f1dd39-8e9d-45b9-bb36-5cf00f8879c0" providerId="ADAL" clId="{098627FE-32E9-439C-8906-D780350D3F9C}" dt="2025-04-15T20:25:07.602" v="461" actId="1076"/>
        <pc:sldMkLst>
          <pc:docMk/>
          <pc:sldMk cId="3015627834" sldId="300"/>
        </pc:sldMkLst>
        <pc:spChg chg="mod">
          <ac:chgData name="Juliana Litvin" userId="33f1dd39-8e9d-45b9-bb36-5cf00f8879c0" providerId="ADAL" clId="{098627FE-32E9-439C-8906-D780350D3F9C}" dt="2025-04-15T20:25:07.602" v="461" actId="1076"/>
          <ac:spMkLst>
            <pc:docMk/>
            <pc:sldMk cId="3015627834" sldId="300"/>
            <ac:spMk id="2" creationId="{CFF103FD-21C4-0D48-A2D4-DECDA1A0016B}"/>
          </ac:spMkLst>
        </pc:spChg>
        <pc:graphicFrameChg chg="modGraphic">
          <ac:chgData name="Juliana Litvin" userId="33f1dd39-8e9d-45b9-bb36-5cf00f8879c0" providerId="ADAL" clId="{098627FE-32E9-439C-8906-D780350D3F9C}" dt="2025-04-11T19:28:00.043" v="422" actId="14734"/>
          <ac:graphicFrameMkLst>
            <pc:docMk/>
            <pc:sldMk cId="3015627834" sldId="300"/>
            <ac:graphicFrameMk id="6" creationId="{51047E23-B082-624C-9C73-3154CF177037}"/>
          </ac:graphicFrameMkLst>
        </pc:graphicFrameChg>
      </pc:sldChg>
      <pc:sldChg chg="addSp delSp modSp del mod">
        <pc:chgData name="Juliana Litvin" userId="33f1dd39-8e9d-45b9-bb36-5cf00f8879c0" providerId="ADAL" clId="{098627FE-32E9-439C-8906-D780350D3F9C}" dt="2025-04-11T19:20:52.564" v="351" actId="2696"/>
        <pc:sldMkLst>
          <pc:docMk/>
          <pc:sldMk cId="2694277540" sldId="303"/>
        </pc:sldMkLst>
      </pc:sldChg>
      <pc:sldChg chg="addSp delSp modSp add mod">
        <pc:chgData name="Juliana Litvin" userId="33f1dd39-8e9d-45b9-bb36-5cf00f8879c0" providerId="ADAL" clId="{098627FE-32E9-439C-8906-D780350D3F9C}" dt="2025-04-11T19:04:14.082" v="206" actId="1076"/>
        <pc:sldMkLst>
          <pc:docMk/>
          <pc:sldMk cId="1098526883" sldId="304"/>
        </pc:sldMkLst>
        <pc:spChg chg="mod">
          <ac:chgData name="Juliana Litvin" userId="33f1dd39-8e9d-45b9-bb36-5cf00f8879c0" providerId="ADAL" clId="{098627FE-32E9-439C-8906-D780350D3F9C}" dt="2025-04-11T19:04:08.537" v="204" actId="1076"/>
          <ac:spMkLst>
            <pc:docMk/>
            <pc:sldMk cId="1098526883" sldId="304"/>
            <ac:spMk id="15" creationId="{CA5E7C47-CF23-9570-2927-7CCB59DEAB5C}"/>
          </ac:spMkLst>
        </pc:spChg>
        <pc:spChg chg="mod">
          <ac:chgData name="Juliana Litvin" userId="33f1dd39-8e9d-45b9-bb36-5cf00f8879c0" providerId="ADAL" clId="{098627FE-32E9-439C-8906-D780350D3F9C}" dt="2025-04-11T19:04:11.330" v="205" actId="1076"/>
          <ac:spMkLst>
            <pc:docMk/>
            <pc:sldMk cId="1098526883" sldId="304"/>
            <ac:spMk id="16" creationId="{46123B78-7003-9010-0AB5-CD22A5DC16F9}"/>
          </ac:spMkLst>
        </pc:spChg>
        <pc:spChg chg="mod">
          <ac:chgData name="Juliana Litvin" userId="33f1dd39-8e9d-45b9-bb36-5cf00f8879c0" providerId="ADAL" clId="{098627FE-32E9-439C-8906-D780350D3F9C}" dt="2025-04-11T19:04:14.082" v="206" actId="1076"/>
          <ac:spMkLst>
            <pc:docMk/>
            <pc:sldMk cId="1098526883" sldId="304"/>
            <ac:spMk id="17" creationId="{33F7F2EA-BF82-0E23-BDE7-C129EC5FACB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A1F712-CCFB-B34B-824B-9685F1511EA0}" type="datetimeFigureOut">
              <a:rPr lang="en-US" smtClean="0"/>
              <a:t>5/7/2025</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6B7488-2A40-B04D-A20F-5F25368ADB6C}" type="slidenum">
              <a:rPr lang="en-US" smtClean="0"/>
              <a:t>‹#›</a:t>
            </a:fld>
            <a:endParaRPr lang="en-US"/>
          </a:p>
        </p:txBody>
      </p:sp>
    </p:spTree>
    <p:extLst>
      <p:ext uri="{BB962C8B-B14F-4D97-AF65-F5344CB8AC3E}">
        <p14:creationId xmlns:p14="http://schemas.microsoft.com/office/powerpoint/2010/main" val="3083646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1</a:t>
            </a:fld>
            <a:endParaRPr lang="en-US"/>
          </a:p>
        </p:txBody>
      </p:sp>
    </p:spTree>
    <p:extLst>
      <p:ext uri="{BB962C8B-B14F-4D97-AF65-F5344CB8AC3E}">
        <p14:creationId xmlns:p14="http://schemas.microsoft.com/office/powerpoint/2010/main" val="2276066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10</a:t>
            </a:fld>
            <a:endParaRPr lang="en-US"/>
          </a:p>
        </p:txBody>
      </p:sp>
    </p:spTree>
    <p:extLst>
      <p:ext uri="{BB962C8B-B14F-4D97-AF65-F5344CB8AC3E}">
        <p14:creationId xmlns:p14="http://schemas.microsoft.com/office/powerpoint/2010/main" val="4198463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11</a:t>
            </a:fld>
            <a:endParaRPr lang="en-US"/>
          </a:p>
        </p:txBody>
      </p:sp>
    </p:spTree>
    <p:extLst>
      <p:ext uri="{BB962C8B-B14F-4D97-AF65-F5344CB8AC3E}">
        <p14:creationId xmlns:p14="http://schemas.microsoft.com/office/powerpoint/2010/main" val="2346055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12</a:t>
            </a:fld>
            <a:endParaRPr lang="en-US"/>
          </a:p>
        </p:txBody>
      </p:sp>
    </p:spTree>
    <p:extLst>
      <p:ext uri="{BB962C8B-B14F-4D97-AF65-F5344CB8AC3E}">
        <p14:creationId xmlns:p14="http://schemas.microsoft.com/office/powerpoint/2010/main" val="3622825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13</a:t>
            </a:fld>
            <a:endParaRPr lang="en-US"/>
          </a:p>
        </p:txBody>
      </p:sp>
    </p:spTree>
    <p:extLst>
      <p:ext uri="{BB962C8B-B14F-4D97-AF65-F5344CB8AC3E}">
        <p14:creationId xmlns:p14="http://schemas.microsoft.com/office/powerpoint/2010/main" val="4018727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14</a:t>
            </a:fld>
            <a:endParaRPr lang="en-US"/>
          </a:p>
        </p:txBody>
      </p:sp>
    </p:spTree>
    <p:extLst>
      <p:ext uri="{BB962C8B-B14F-4D97-AF65-F5344CB8AC3E}">
        <p14:creationId xmlns:p14="http://schemas.microsoft.com/office/powerpoint/2010/main" val="3391065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15</a:t>
            </a:fld>
            <a:endParaRPr lang="en-US"/>
          </a:p>
        </p:txBody>
      </p:sp>
    </p:spTree>
    <p:extLst>
      <p:ext uri="{BB962C8B-B14F-4D97-AF65-F5344CB8AC3E}">
        <p14:creationId xmlns:p14="http://schemas.microsoft.com/office/powerpoint/2010/main" val="1437727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16</a:t>
            </a:fld>
            <a:endParaRPr lang="en-US"/>
          </a:p>
        </p:txBody>
      </p:sp>
    </p:spTree>
    <p:extLst>
      <p:ext uri="{BB962C8B-B14F-4D97-AF65-F5344CB8AC3E}">
        <p14:creationId xmlns:p14="http://schemas.microsoft.com/office/powerpoint/2010/main" val="3163612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17</a:t>
            </a:fld>
            <a:endParaRPr lang="en-US"/>
          </a:p>
        </p:txBody>
      </p:sp>
    </p:spTree>
    <p:extLst>
      <p:ext uri="{BB962C8B-B14F-4D97-AF65-F5344CB8AC3E}">
        <p14:creationId xmlns:p14="http://schemas.microsoft.com/office/powerpoint/2010/main" val="593213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18</a:t>
            </a:fld>
            <a:endParaRPr lang="en-US"/>
          </a:p>
        </p:txBody>
      </p:sp>
    </p:spTree>
    <p:extLst>
      <p:ext uri="{BB962C8B-B14F-4D97-AF65-F5344CB8AC3E}">
        <p14:creationId xmlns:p14="http://schemas.microsoft.com/office/powerpoint/2010/main" val="3885738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19</a:t>
            </a:fld>
            <a:endParaRPr lang="en-US"/>
          </a:p>
        </p:txBody>
      </p:sp>
    </p:spTree>
    <p:extLst>
      <p:ext uri="{BB962C8B-B14F-4D97-AF65-F5344CB8AC3E}">
        <p14:creationId xmlns:p14="http://schemas.microsoft.com/office/powerpoint/2010/main" val="2631635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2</a:t>
            </a:fld>
            <a:endParaRPr lang="en-US"/>
          </a:p>
        </p:txBody>
      </p:sp>
    </p:spTree>
    <p:extLst>
      <p:ext uri="{BB962C8B-B14F-4D97-AF65-F5344CB8AC3E}">
        <p14:creationId xmlns:p14="http://schemas.microsoft.com/office/powerpoint/2010/main" val="1531060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20</a:t>
            </a:fld>
            <a:endParaRPr lang="en-US"/>
          </a:p>
        </p:txBody>
      </p:sp>
    </p:spTree>
    <p:extLst>
      <p:ext uri="{BB962C8B-B14F-4D97-AF65-F5344CB8AC3E}">
        <p14:creationId xmlns:p14="http://schemas.microsoft.com/office/powerpoint/2010/main" val="1320357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21</a:t>
            </a:fld>
            <a:endParaRPr lang="en-US"/>
          </a:p>
        </p:txBody>
      </p:sp>
    </p:spTree>
    <p:extLst>
      <p:ext uri="{BB962C8B-B14F-4D97-AF65-F5344CB8AC3E}">
        <p14:creationId xmlns:p14="http://schemas.microsoft.com/office/powerpoint/2010/main" val="1205850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22</a:t>
            </a:fld>
            <a:endParaRPr lang="en-US"/>
          </a:p>
        </p:txBody>
      </p:sp>
    </p:spTree>
    <p:extLst>
      <p:ext uri="{BB962C8B-B14F-4D97-AF65-F5344CB8AC3E}">
        <p14:creationId xmlns:p14="http://schemas.microsoft.com/office/powerpoint/2010/main" val="18669249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23</a:t>
            </a:fld>
            <a:endParaRPr lang="en-US"/>
          </a:p>
        </p:txBody>
      </p:sp>
    </p:spTree>
    <p:extLst>
      <p:ext uri="{BB962C8B-B14F-4D97-AF65-F5344CB8AC3E}">
        <p14:creationId xmlns:p14="http://schemas.microsoft.com/office/powerpoint/2010/main" val="1365492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24</a:t>
            </a:fld>
            <a:endParaRPr lang="en-US"/>
          </a:p>
        </p:txBody>
      </p:sp>
    </p:spTree>
    <p:extLst>
      <p:ext uri="{BB962C8B-B14F-4D97-AF65-F5344CB8AC3E}">
        <p14:creationId xmlns:p14="http://schemas.microsoft.com/office/powerpoint/2010/main" val="16433294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25</a:t>
            </a:fld>
            <a:endParaRPr lang="en-US"/>
          </a:p>
        </p:txBody>
      </p:sp>
    </p:spTree>
    <p:extLst>
      <p:ext uri="{BB962C8B-B14F-4D97-AF65-F5344CB8AC3E}">
        <p14:creationId xmlns:p14="http://schemas.microsoft.com/office/powerpoint/2010/main" val="591844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26</a:t>
            </a:fld>
            <a:endParaRPr lang="en-US"/>
          </a:p>
        </p:txBody>
      </p:sp>
    </p:spTree>
    <p:extLst>
      <p:ext uri="{BB962C8B-B14F-4D97-AF65-F5344CB8AC3E}">
        <p14:creationId xmlns:p14="http://schemas.microsoft.com/office/powerpoint/2010/main" val="6610128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27</a:t>
            </a:fld>
            <a:endParaRPr lang="en-US"/>
          </a:p>
        </p:txBody>
      </p:sp>
    </p:spTree>
    <p:extLst>
      <p:ext uri="{BB962C8B-B14F-4D97-AF65-F5344CB8AC3E}">
        <p14:creationId xmlns:p14="http://schemas.microsoft.com/office/powerpoint/2010/main" val="23691173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28</a:t>
            </a:fld>
            <a:endParaRPr lang="en-US"/>
          </a:p>
        </p:txBody>
      </p:sp>
    </p:spTree>
    <p:extLst>
      <p:ext uri="{BB962C8B-B14F-4D97-AF65-F5344CB8AC3E}">
        <p14:creationId xmlns:p14="http://schemas.microsoft.com/office/powerpoint/2010/main" val="11594487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29</a:t>
            </a:fld>
            <a:endParaRPr lang="en-US"/>
          </a:p>
        </p:txBody>
      </p:sp>
    </p:spTree>
    <p:extLst>
      <p:ext uri="{BB962C8B-B14F-4D97-AF65-F5344CB8AC3E}">
        <p14:creationId xmlns:p14="http://schemas.microsoft.com/office/powerpoint/2010/main" val="715280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3</a:t>
            </a:fld>
            <a:endParaRPr lang="en-US"/>
          </a:p>
        </p:txBody>
      </p:sp>
    </p:spTree>
    <p:extLst>
      <p:ext uri="{BB962C8B-B14F-4D97-AF65-F5344CB8AC3E}">
        <p14:creationId xmlns:p14="http://schemas.microsoft.com/office/powerpoint/2010/main" val="8110013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30</a:t>
            </a:fld>
            <a:endParaRPr lang="en-US"/>
          </a:p>
        </p:txBody>
      </p:sp>
    </p:spTree>
    <p:extLst>
      <p:ext uri="{BB962C8B-B14F-4D97-AF65-F5344CB8AC3E}">
        <p14:creationId xmlns:p14="http://schemas.microsoft.com/office/powerpoint/2010/main" val="42729996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31</a:t>
            </a:fld>
            <a:endParaRPr lang="en-US"/>
          </a:p>
        </p:txBody>
      </p:sp>
    </p:spTree>
    <p:extLst>
      <p:ext uri="{BB962C8B-B14F-4D97-AF65-F5344CB8AC3E}">
        <p14:creationId xmlns:p14="http://schemas.microsoft.com/office/powerpoint/2010/main" val="127764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32</a:t>
            </a:fld>
            <a:endParaRPr lang="en-US"/>
          </a:p>
        </p:txBody>
      </p:sp>
    </p:spTree>
    <p:extLst>
      <p:ext uri="{BB962C8B-B14F-4D97-AF65-F5344CB8AC3E}">
        <p14:creationId xmlns:p14="http://schemas.microsoft.com/office/powerpoint/2010/main" val="2050359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33</a:t>
            </a:fld>
            <a:endParaRPr lang="en-US"/>
          </a:p>
        </p:txBody>
      </p:sp>
    </p:spTree>
    <p:extLst>
      <p:ext uri="{BB962C8B-B14F-4D97-AF65-F5344CB8AC3E}">
        <p14:creationId xmlns:p14="http://schemas.microsoft.com/office/powerpoint/2010/main" val="18974349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03F30-E780-B583-7C17-124B14F287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E47890-3394-076E-4ABE-AF6EABC515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586508-2355-83CB-4DEA-2D1C61BE895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E048208-BEE8-2CDB-073D-145DA66BB890}"/>
              </a:ext>
            </a:extLst>
          </p:cNvPr>
          <p:cNvSpPr>
            <a:spLocks noGrp="1"/>
          </p:cNvSpPr>
          <p:nvPr>
            <p:ph type="sldNum" sz="quarter" idx="5"/>
          </p:nvPr>
        </p:nvSpPr>
        <p:spPr/>
        <p:txBody>
          <a:bodyPr/>
          <a:lstStyle/>
          <a:p>
            <a:fld id="{B96B7488-2A40-B04D-A20F-5F25368ADB6C}" type="slidenum">
              <a:rPr lang="en-US" smtClean="0"/>
              <a:t>34</a:t>
            </a:fld>
            <a:endParaRPr lang="en-US"/>
          </a:p>
        </p:txBody>
      </p:sp>
    </p:spTree>
    <p:extLst>
      <p:ext uri="{BB962C8B-B14F-4D97-AF65-F5344CB8AC3E}">
        <p14:creationId xmlns:p14="http://schemas.microsoft.com/office/powerpoint/2010/main" val="11922081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35</a:t>
            </a:fld>
            <a:endParaRPr lang="en-US"/>
          </a:p>
        </p:txBody>
      </p:sp>
    </p:spTree>
    <p:extLst>
      <p:ext uri="{BB962C8B-B14F-4D97-AF65-F5344CB8AC3E}">
        <p14:creationId xmlns:p14="http://schemas.microsoft.com/office/powerpoint/2010/main" val="6104400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36</a:t>
            </a:fld>
            <a:endParaRPr lang="en-US"/>
          </a:p>
        </p:txBody>
      </p:sp>
    </p:spTree>
    <p:extLst>
      <p:ext uri="{BB962C8B-B14F-4D97-AF65-F5344CB8AC3E}">
        <p14:creationId xmlns:p14="http://schemas.microsoft.com/office/powerpoint/2010/main" val="1373519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37</a:t>
            </a:fld>
            <a:endParaRPr lang="en-US"/>
          </a:p>
        </p:txBody>
      </p:sp>
    </p:spTree>
    <p:extLst>
      <p:ext uri="{BB962C8B-B14F-4D97-AF65-F5344CB8AC3E}">
        <p14:creationId xmlns:p14="http://schemas.microsoft.com/office/powerpoint/2010/main" val="27358536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38</a:t>
            </a:fld>
            <a:endParaRPr lang="en-US"/>
          </a:p>
        </p:txBody>
      </p:sp>
    </p:spTree>
    <p:extLst>
      <p:ext uri="{BB962C8B-B14F-4D97-AF65-F5344CB8AC3E}">
        <p14:creationId xmlns:p14="http://schemas.microsoft.com/office/powerpoint/2010/main" val="12960407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39</a:t>
            </a:fld>
            <a:endParaRPr lang="en-US"/>
          </a:p>
        </p:txBody>
      </p:sp>
    </p:spTree>
    <p:extLst>
      <p:ext uri="{BB962C8B-B14F-4D97-AF65-F5344CB8AC3E}">
        <p14:creationId xmlns:p14="http://schemas.microsoft.com/office/powerpoint/2010/main" val="4084379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4</a:t>
            </a:fld>
            <a:endParaRPr lang="en-US"/>
          </a:p>
        </p:txBody>
      </p:sp>
    </p:spTree>
    <p:extLst>
      <p:ext uri="{BB962C8B-B14F-4D97-AF65-F5344CB8AC3E}">
        <p14:creationId xmlns:p14="http://schemas.microsoft.com/office/powerpoint/2010/main" val="7901278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40</a:t>
            </a:fld>
            <a:endParaRPr lang="en-US"/>
          </a:p>
        </p:txBody>
      </p:sp>
    </p:spTree>
    <p:extLst>
      <p:ext uri="{BB962C8B-B14F-4D97-AF65-F5344CB8AC3E}">
        <p14:creationId xmlns:p14="http://schemas.microsoft.com/office/powerpoint/2010/main" val="39189062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41</a:t>
            </a:fld>
            <a:endParaRPr lang="en-US"/>
          </a:p>
        </p:txBody>
      </p:sp>
    </p:spTree>
    <p:extLst>
      <p:ext uri="{BB962C8B-B14F-4D97-AF65-F5344CB8AC3E}">
        <p14:creationId xmlns:p14="http://schemas.microsoft.com/office/powerpoint/2010/main" val="22359406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42</a:t>
            </a:fld>
            <a:endParaRPr lang="en-US"/>
          </a:p>
        </p:txBody>
      </p:sp>
    </p:spTree>
    <p:extLst>
      <p:ext uri="{BB962C8B-B14F-4D97-AF65-F5344CB8AC3E}">
        <p14:creationId xmlns:p14="http://schemas.microsoft.com/office/powerpoint/2010/main" val="32567239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43</a:t>
            </a:fld>
            <a:endParaRPr lang="en-US"/>
          </a:p>
        </p:txBody>
      </p:sp>
    </p:spTree>
    <p:extLst>
      <p:ext uri="{BB962C8B-B14F-4D97-AF65-F5344CB8AC3E}">
        <p14:creationId xmlns:p14="http://schemas.microsoft.com/office/powerpoint/2010/main" val="26162220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44</a:t>
            </a:fld>
            <a:endParaRPr lang="en-US"/>
          </a:p>
        </p:txBody>
      </p:sp>
    </p:spTree>
    <p:extLst>
      <p:ext uri="{BB962C8B-B14F-4D97-AF65-F5344CB8AC3E}">
        <p14:creationId xmlns:p14="http://schemas.microsoft.com/office/powerpoint/2010/main" val="2171445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45</a:t>
            </a:fld>
            <a:endParaRPr lang="en-US"/>
          </a:p>
        </p:txBody>
      </p:sp>
    </p:spTree>
    <p:extLst>
      <p:ext uri="{BB962C8B-B14F-4D97-AF65-F5344CB8AC3E}">
        <p14:creationId xmlns:p14="http://schemas.microsoft.com/office/powerpoint/2010/main" val="5662353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46</a:t>
            </a:fld>
            <a:endParaRPr lang="en-US"/>
          </a:p>
        </p:txBody>
      </p:sp>
    </p:spTree>
    <p:extLst>
      <p:ext uri="{BB962C8B-B14F-4D97-AF65-F5344CB8AC3E}">
        <p14:creationId xmlns:p14="http://schemas.microsoft.com/office/powerpoint/2010/main" val="1851676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5</a:t>
            </a:fld>
            <a:endParaRPr lang="en-US"/>
          </a:p>
        </p:txBody>
      </p:sp>
    </p:spTree>
    <p:extLst>
      <p:ext uri="{BB962C8B-B14F-4D97-AF65-F5344CB8AC3E}">
        <p14:creationId xmlns:p14="http://schemas.microsoft.com/office/powerpoint/2010/main" val="2673060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6</a:t>
            </a:fld>
            <a:endParaRPr lang="en-US"/>
          </a:p>
        </p:txBody>
      </p:sp>
    </p:spTree>
    <p:extLst>
      <p:ext uri="{BB962C8B-B14F-4D97-AF65-F5344CB8AC3E}">
        <p14:creationId xmlns:p14="http://schemas.microsoft.com/office/powerpoint/2010/main" val="816988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7</a:t>
            </a:fld>
            <a:endParaRPr lang="en-US"/>
          </a:p>
        </p:txBody>
      </p:sp>
    </p:spTree>
    <p:extLst>
      <p:ext uri="{BB962C8B-B14F-4D97-AF65-F5344CB8AC3E}">
        <p14:creationId xmlns:p14="http://schemas.microsoft.com/office/powerpoint/2010/main" val="2127756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8</a:t>
            </a:fld>
            <a:endParaRPr lang="en-US"/>
          </a:p>
        </p:txBody>
      </p:sp>
    </p:spTree>
    <p:extLst>
      <p:ext uri="{BB962C8B-B14F-4D97-AF65-F5344CB8AC3E}">
        <p14:creationId xmlns:p14="http://schemas.microsoft.com/office/powerpoint/2010/main" val="615612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6B7488-2A40-B04D-A20F-5F25368ADB6C}" type="slidenum">
              <a:rPr lang="en-US" smtClean="0"/>
              <a:t>9</a:t>
            </a:fld>
            <a:endParaRPr lang="en-US"/>
          </a:p>
        </p:txBody>
      </p:sp>
    </p:spTree>
    <p:extLst>
      <p:ext uri="{BB962C8B-B14F-4D97-AF65-F5344CB8AC3E}">
        <p14:creationId xmlns:p14="http://schemas.microsoft.com/office/powerpoint/2010/main" val="2876135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4CD00-DEE7-1B4F-9A85-C0F2BB76C9E0}"/>
              </a:ext>
            </a:extLst>
          </p:cNvPr>
          <p:cNvSpPr>
            <a:spLocks noGrp="1"/>
          </p:cNvSpPr>
          <p:nvPr>
            <p:ph type="ctrTitle"/>
          </p:nvPr>
        </p:nvSpPr>
        <p:spPr>
          <a:xfrm>
            <a:off x="971550" y="1646133"/>
            <a:ext cx="5829300" cy="3501813"/>
          </a:xfrm>
        </p:spPr>
        <p:txBody>
          <a:bodyPr anchor="b"/>
          <a:lstStyle>
            <a:lvl1pPr algn="ctr">
              <a:defRPr sz="3825"/>
            </a:lvl1pPr>
          </a:lstStyle>
          <a:p>
            <a:r>
              <a:rPr lang="en-US"/>
              <a:t>Click to edit Master title style</a:t>
            </a:r>
          </a:p>
        </p:txBody>
      </p:sp>
      <p:sp>
        <p:nvSpPr>
          <p:cNvPr id="3" name="Subtitle 2">
            <a:extLst>
              <a:ext uri="{FF2B5EF4-FFF2-40B4-BE49-F238E27FC236}">
                <a16:creationId xmlns:a16="http://schemas.microsoft.com/office/drawing/2014/main" id="{00B36854-7FFC-CA4F-B6FB-D3508EF2C41D}"/>
              </a:ext>
            </a:extLst>
          </p:cNvPr>
          <p:cNvSpPr>
            <a:spLocks noGrp="1"/>
          </p:cNvSpPr>
          <p:nvPr>
            <p:ph type="subTitle" idx="1"/>
          </p:nvPr>
        </p:nvSpPr>
        <p:spPr>
          <a:xfrm>
            <a:off x="971550" y="5282989"/>
            <a:ext cx="5829300" cy="2428451"/>
          </a:xfrm>
        </p:spPr>
        <p:txBody>
          <a:bodyPr/>
          <a:lstStyle>
            <a:lvl1pPr marL="0" indent="0" algn="ctr">
              <a:buNone/>
              <a:defRPr sz="1530"/>
            </a:lvl1pPr>
            <a:lvl2pPr marL="291465" indent="0" algn="ctr">
              <a:buNone/>
              <a:defRPr sz="1275"/>
            </a:lvl2pPr>
            <a:lvl3pPr marL="582930" indent="0" algn="ctr">
              <a:buNone/>
              <a:defRPr sz="1148"/>
            </a:lvl3pPr>
            <a:lvl4pPr marL="874395" indent="0" algn="ctr">
              <a:buNone/>
              <a:defRPr sz="1020"/>
            </a:lvl4pPr>
            <a:lvl5pPr marL="1165860" indent="0" algn="ctr">
              <a:buNone/>
              <a:defRPr sz="1020"/>
            </a:lvl5pPr>
            <a:lvl6pPr marL="1457325" indent="0" algn="ctr">
              <a:buNone/>
              <a:defRPr sz="1020"/>
            </a:lvl6pPr>
            <a:lvl7pPr marL="1748790" indent="0" algn="ctr">
              <a:buNone/>
              <a:defRPr sz="1020"/>
            </a:lvl7pPr>
            <a:lvl8pPr marL="2040255" indent="0" algn="ctr">
              <a:buNone/>
              <a:defRPr sz="1020"/>
            </a:lvl8pPr>
            <a:lvl9pPr marL="2331720" indent="0" algn="ctr">
              <a:buNone/>
              <a:defRPr sz="1020"/>
            </a:lvl9pPr>
          </a:lstStyle>
          <a:p>
            <a:r>
              <a:rPr lang="en-US"/>
              <a:t>Click to edit Master subtitle style</a:t>
            </a:r>
          </a:p>
        </p:txBody>
      </p:sp>
      <p:sp>
        <p:nvSpPr>
          <p:cNvPr id="4" name="Date Placeholder 3">
            <a:extLst>
              <a:ext uri="{FF2B5EF4-FFF2-40B4-BE49-F238E27FC236}">
                <a16:creationId xmlns:a16="http://schemas.microsoft.com/office/drawing/2014/main" id="{0C2663CC-D4B8-F047-B88A-F6837A1295AF}"/>
              </a:ext>
            </a:extLst>
          </p:cNvPr>
          <p:cNvSpPr>
            <a:spLocks noGrp="1"/>
          </p:cNvSpPr>
          <p:nvPr>
            <p:ph type="dt" sz="half" idx="10"/>
          </p:nvPr>
        </p:nvSpPr>
        <p:spPr>
          <a:xfrm>
            <a:off x="534353" y="9322647"/>
            <a:ext cx="1748790" cy="535517"/>
          </a:xfrm>
          <a:prstGeom prst="rect">
            <a:avLst/>
          </a:prstGeom>
        </p:spPr>
        <p:txBody>
          <a:bodyPr/>
          <a:lstStyle/>
          <a:p>
            <a:fld id="{185655F3-E6EF-5C42-A8A6-4F712D586310}" type="datetime1">
              <a:rPr lang="en-US" smtClean="0"/>
              <a:t>5/7/2025</a:t>
            </a:fld>
            <a:endParaRPr lang="en-US"/>
          </a:p>
        </p:txBody>
      </p:sp>
      <p:sp>
        <p:nvSpPr>
          <p:cNvPr id="5" name="Footer Placeholder 4">
            <a:extLst>
              <a:ext uri="{FF2B5EF4-FFF2-40B4-BE49-F238E27FC236}">
                <a16:creationId xmlns:a16="http://schemas.microsoft.com/office/drawing/2014/main" id="{FEA1C568-B21C-8D4E-87B7-A0BE86841596}"/>
              </a:ext>
            </a:extLst>
          </p:cNvPr>
          <p:cNvSpPr>
            <a:spLocks noGrp="1"/>
          </p:cNvSpPr>
          <p:nvPr>
            <p:ph type="ftr" sz="quarter" idx="11"/>
          </p:nvPr>
        </p:nvSpPr>
        <p:spPr>
          <a:xfrm>
            <a:off x="2574608" y="9322647"/>
            <a:ext cx="2623185" cy="53551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7989F5-2E84-EA4A-89C3-C95EA20CB685}"/>
              </a:ext>
            </a:extLst>
          </p:cNvPr>
          <p:cNvSpPr>
            <a:spLocks noGrp="1"/>
          </p:cNvSpPr>
          <p:nvPr>
            <p:ph type="sldNum" sz="quarter" idx="12"/>
          </p:nvPr>
        </p:nvSpPr>
        <p:spPr/>
        <p:txBody>
          <a:bodyPr/>
          <a:lstStyle/>
          <a:p>
            <a:fld id="{1FF48811-23A8-674A-9784-61075FD9E8FB}" type="slidenum">
              <a:rPr lang="en-US" smtClean="0"/>
              <a:t>‹#›</a:t>
            </a:fld>
            <a:endParaRPr lang="en-US"/>
          </a:p>
        </p:txBody>
      </p:sp>
    </p:spTree>
    <p:extLst>
      <p:ext uri="{BB962C8B-B14F-4D97-AF65-F5344CB8AC3E}">
        <p14:creationId xmlns:p14="http://schemas.microsoft.com/office/powerpoint/2010/main" val="164304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6C11B-9DA3-5D4A-BF21-3D8C9F3C9050}"/>
              </a:ext>
            </a:extLst>
          </p:cNvPr>
          <p:cNvSpPr>
            <a:spLocks noGrp="1"/>
          </p:cNvSpPr>
          <p:nvPr>
            <p:ph type="title"/>
          </p:nvPr>
        </p:nvSpPr>
        <p:spPr>
          <a:xfrm>
            <a:off x="530304" y="2507617"/>
            <a:ext cx="6703695" cy="4184014"/>
          </a:xfrm>
        </p:spPr>
        <p:txBody>
          <a:bodyPr anchor="b"/>
          <a:lstStyle>
            <a:lvl1pPr>
              <a:defRPr sz="3825"/>
            </a:lvl1pPr>
          </a:lstStyle>
          <a:p>
            <a:r>
              <a:rPr lang="en-US"/>
              <a:t>Click to edit Master title style</a:t>
            </a:r>
          </a:p>
        </p:txBody>
      </p:sp>
      <p:sp>
        <p:nvSpPr>
          <p:cNvPr id="3" name="Text Placeholder 2">
            <a:extLst>
              <a:ext uri="{FF2B5EF4-FFF2-40B4-BE49-F238E27FC236}">
                <a16:creationId xmlns:a16="http://schemas.microsoft.com/office/drawing/2014/main" id="{775ECB6D-3942-5C4C-878B-8663CD7A57F1}"/>
              </a:ext>
            </a:extLst>
          </p:cNvPr>
          <p:cNvSpPr>
            <a:spLocks noGrp="1"/>
          </p:cNvSpPr>
          <p:nvPr>
            <p:ph type="body" idx="1"/>
          </p:nvPr>
        </p:nvSpPr>
        <p:spPr>
          <a:xfrm>
            <a:off x="530304" y="6731213"/>
            <a:ext cx="6703695" cy="2200274"/>
          </a:xfrm>
        </p:spPr>
        <p:txBody>
          <a:bodyPr/>
          <a:lstStyle>
            <a:lvl1pPr marL="0" indent="0">
              <a:buNone/>
              <a:defRPr sz="1530">
                <a:solidFill>
                  <a:schemeClr val="tx1">
                    <a:tint val="75000"/>
                  </a:schemeClr>
                </a:solidFill>
              </a:defRPr>
            </a:lvl1pPr>
            <a:lvl2pPr marL="291465" indent="0">
              <a:buNone/>
              <a:defRPr sz="1275">
                <a:solidFill>
                  <a:schemeClr val="tx1">
                    <a:tint val="75000"/>
                  </a:schemeClr>
                </a:solidFill>
              </a:defRPr>
            </a:lvl2pPr>
            <a:lvl3pPr marL="582930" indent="0">
              <a:buNone/>
              <a:defRPr sz="1148">
                <a:solidFill>
                  <a:schemeClr val="tx1">
                    <a:tint val="75000"/>
                  </a:schemeClr>
                </a:solidFill>
              </a:defRPr>
            </a:lvl3pPr>
            <a:lvl4pPr marL="874395" indent="0">
              <a:buNone/>
              <a:defRPr sz="1020">
                <a:solidFill>
                  <a:schemeClr val="tx1">
                    <a:tint val="75000"/>
                  </a:schemeClr>
                </a:solidFill>
              </a:defRPr>
            </a:lvl4pPr>
            <a:lvl5pPr marL="1165860" indent="0">
              <a:buNone/>
              <a:defRPr sz="1020">
                <a:solidFill>
                  <a:schemeClr val="tx1">
                    <a:tint val="75000"/>
                  </a:schemeClr>
                </a:solidFill>
              </a:defRPr>
            </a:lvl5pPr>
            <a:lvl6pPr marL="1457325" indent="0">
              <a:buNone/>
              <a:defRPr sz="1020">
                <a:solidFill>
                  <a:schemeClr val="tx1">
                    <a:tint val="75000"/>
                  </a:schemeClr>
                </a:solidFill>
              </a:defRPr>
            </a:lvl6pPr>
            <a:lvl7pPr marL="1748790" indent="0">
              <a:buNone/>
              <a:defRPr sz="1020">
                <a:solidFill>
                  <a:schemeClr val="tx1">
                    <a:tint val="75000"/>
                  </a:schemeClr>
                </a:solidFill>
              </a:defRPr>
            </a:lvl7pPr>
            <a:lvl8pPr marL="2040255" indent="0">
              <a:buNone/>
              <a:defRPr sz="1020">
                <a:solidFill>
                  <a:schemeClr val="tx1">
                    <a:tint val="75000"/>
                  </a:schemeClr>
                </a:solidFill>
              </a:defRPr>
            </a:lvl8pPr>
            <a:lvl9pPr marL="2331720" indent="0">
              <a:buNone/>
              <a:defRPr sz="102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FD0EC807-17C4-6C40-8A17-71B77805979F}"/>
              </a:ext>
            </a:extLst>
          </p:cNvPr>
          <p:cNvSpPr>
            <a:spLocks noGrp="1"/>
          </p:cNvSpPr>
          <p:nvPr>
            <p:ph type="sldNum" sz="quarter" idx="12"/>
          </p:nvPr>
        </p:nvSpPr>
        <p:spPr/>
        <p:txBody>
          <a:bodyPr/>
          <a:lstStyle/>
          <a:p>
            <a:fld id="{1FF48811-23A8-674A-9784-61075FD9E8FB}" type="slidenum">
              <a:rPr lang="en-US" smtClean="0"/>
              <a:t>‹#›</a:t>
            </a:fld>
            <a:endParaRPr lang="en-US"/>
          </a:p>
        </p:txBody>
      </p:sp>
    </p:spTree>
    <p:extLst>
      <p:ext uri="{BB962C8B-B14F-4D97-AF65-F5344CB8AC3E}">
        <p14:creationId xmlns:p14="http://schemas.microsoft.com/office/powerpoint/2010/main" val="3578512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04626-E28E-0146-B5C9-877791073817}"/>
              </a:ext>
            </a:extLst>
          </p:cNvPr>
          <p:cNvSpPr>
            <a:spLocks noGrp="1"/>
          </p:cNvSpPr>
          <p:nvPr>
            <p:ph type="title"/>
          </p:nvPr>
        </p:nvSpPr>
        <p:spPr>
          <a:xfrm>
            <a:off x="534353" y="1280160"/>
            <a:ext cx="6703695" cy="615026"/>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D9EFBFB-7E76-4D41-A6EE-071FFFF1CE57}"/>
              </a:ext>
            </a:extLst>
          </p:cNvPr>
          <p:cNvSpPr>
            <a:spLocks noGrp="1"/>
          </p:cNvSpPr>
          <p:nvPr>
            <p:ph sz="half" idx="1"/>
          </p:nvPr>
        </p:nvSpPr>
        <p:spPr>
          <a:xfrm>
            <a:off x="534353" y="2212640"/>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364D91-35AC-FA4D-A86A-239AF561E299}"/>
              </a:ext>
            </a:extLst>
          </p:cNvPr>
          <p:cNvSpPr>
            <a:spLocks noGrp="1"/>
          </p:cNvSpPr>
          <p:nvPr>
            <p:ph sz="half" idx="2"/>
          </p:nvPr>
        </p:nvSpPr>
        <p:spPr>
          <a:xfrm>
            <a:off x="3934778" y="2212640"/>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8A702EE-A41D-1246-9FEC-4355DA4486DA}"/>
              </a:ext>
            </a:extLst>
          </p:cNvPr>
          <p:cNvSpPr>
            <a:spLocks noGrp="1"/>
          </p:cNvSpPr>
          <p:nvPr>
            <p:ph type="sldNum" sz="quarter" idx="12"/>
          </p:nvPr>
        </p:nvSpPr>
        <p:spPr/>
        <p:txBody>
          <a:bodyPr/>
          <a:lstStyle/>
          <a:p>
            <a:fld id="{1FF48811-23A8-674A-9784-61075FD9E8FB}" type="slidenum">
              <a:rPr lang="en-US" smtClean="0"/>
              <a:t>‹#›</a:t>
            </a:fld>
            <a:endParaRPr lang="en-US"/>
          </a:p>
        </p:txBody>
      </p:sp>
    </p:spTree>
    <p:extLst>
      <p:ext uri="{BB962C8B-B14F-4D97-AF65-F5344CB8AC3E}">
        <p14:creationId xmlns:p14="http://schemas.microsoft.com/office/powerpoint/2010/main" val="3998096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D285D-7C63-0D4E-9690-F551704F3EAA}"/>
              </a:ext>
            </a:extLst>
          </p:cNvPr>
          <p:cNvSpPr>
            <a:spLocks noGrp="1"/>
          </p:cNvSpPr>
          <p:nvPr>
            <p:ph type="title"/>
          </p:nvPr>
        </p:nvSpPr>
        <p:spPr>
          <a:xfrm>
            <a:off x="535365" y="1280160"/>
            <a:ext cx="6703695" cy="610037"/>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7AAAAF6-F8C2-7B4A-981F-3B9FF80D6C8D}"/>
              </a:ext>
            </a:extLst>
          </p:cNvPr>
          <p:cNvSpPr>
            <a:spLocks noGrp="1"/>
          </p:cNvSpPr>
          <p:nvPr>
            <p:ph type="body" idx="1"/>
          </p:nvPr>
        </p:nvSpPr>
        <p:spPr>
          <a:xfrm>
            <a:off x="535365" y="2165774"/>
            <a:ext cx="3288089" cy="1208404"/>
          </a:xfrm>
        </p:spPr>
        <p:txBody>
          <a:bodyPr anchor="b"/>
          <a:lstStyle>
            <a:lvl1pPr marL="0" indent="0">
              <a:buNone/>
              <a:defRPr sz="1530" b="1"/>
            </a:lvl1pPr>
            <a:lvl2pPr marL="291465" indent="0">
              <a:buNone/>
              <a:defRPr sz="1275" b="1"/>
            </a:lvl2pPr>
            <a:lvl3pPr marL="582930" indent="0">
              <a:buNone/>
              <a:defRPr sz="1148" b="1"/>
            </a:lvl3pPr>
            <a:lvl4pPr marL="874395" indent="0">
              <a:buNone/>
              <a:defRPr sz="1020" b="1"/>
            </a:lvl4pPr>
            <a:lvl5pPr marL="1165860" indent="0">
              <a:buNone/>
              <a:defRPr sz="1020" b="1"/>
            </a:lvl5pPr>
            <a:lvl6pPr marL="1457325" indent="0">
              <a:buNone/>
              <a:defRPr sz="1020" b="1"/>
            </a:lvl6pPr>
            <a:lvl7pPr marL="1748790" indent="0">
              <a:buNone/>
              <a:defRPr sz="1020" b="1"/>
            </a:lvl7pPr>
            <a:lvl8pPr marL="2040255" indent="0">
              <a:buNone/>
              <a:defRPr sz="1020" b="1"/>
            </a:lvl8pPr>
            <a:lvl9pPr marL="2331720" indent="0">
              <a:buNone/>
              <a:defRPr sz="1020" b="1"/>
            </a:lvl9pPr>
          </a:lstStyle>
          <a:p>
            <a:pPr lvl="0"/>
            <a:r>
              <a:rPr lang="en-US"/>
              <a:t>Click to edit Master text styles</a:t>
            </a:r>
          </a:p>
        </p:txBody>
      </p:sp>
      <p:sp>
        <p:nvSpPr>
          <p:cNvPr id="4" name="Content Placeholder 3">
            <a:extLst>
              <a:ext uri="{FF2B5EF4-FFF2-40B4-BE49-F238E27FC236}">
                <a16:creationId xmlns:a16="http://schemas.microsoft.com/office/drawing/2014/main" id="{48900977-523B-8F4B-987A-FDD05DAE6EAB}"/>
              </a:ext>
            </a:extLst>
          </p:cNvPr>
          <p:cNvSpPr>
            <a:spLocks noGrp="1"/>
          </p:cNvSpPr>
          <p:nvPr>
            <p:ph sz="half" idx="2"/>
          </p:nvPr>
        </p:nvSpPr>
        <p:spPr>
          <a:xfrm>
            <a:off x="535365" y="3374178"/>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F7E641-34FC-2D47-AD30-F30AD81D5DD9}"/>
              </a:ext>
            </a:extLst>
          </p:cNvPr>
          <p:cNvSpPr>
            <a:spLocks noGrp="1"/>
          </p:cNvSpPr>
          <p:nvPr>
            <p:ph type="body" sz="quarter" idx="3"/>
          </p:nvPr>
        </p:nvSpPr>
        <p:spPr>
          <a:xfrm>
            <a:off x="3934778" y="2165774"/>
            <a:ext cx="3304282" cy="1208404"/>
          </a:xfrm>
        </p:spPr>
        <p:txBody>
          <a:bodyPr anchor="b"/>
          <a:lstStyle>
            <a:lvl1pPr marL="0" indent="0">
              <a:buNone/>
              <a:defRPr sz="1530" b="1"/>
            </a:lvl1pPr>
            <a:lvl2pPr marL="291465" indent="0">
              <a:buNone/>
              <a:defRPr sz="1275" b="1"/>
            </a:lvl2pPr>
            <a:lvl3pPr marL="582930" indent="0">
              <a:buNone/>
              <a:defRPr sz="1148" b="1"/>
            </a:lvl3pPr>
            <a:lvl4pPr marL="874395" indent="0">
              <a:buNone/>
              <a:defRPr sz="1020" b="1"/>
            </a:lvl4pPr>
            <a:lvl5pPr marL="1165860" indent="0">
              <a:buNone/>
              <a:defRPr sz="1020" b="1"/>
            </a:lvl5pPr>
            <a:lvl6pPr marL="1457325" indent="0">
              <a:buNone/>
              <a:defRPr sz="1020" b="1"/>
            </a:lvl6pPr>
            <a:lvl7pPr marL="1748790" indent="0">
              <a:buNone/>
              <a:defRPr sz="1020" b="1"/>
            </a:lvl7pPr>
            <a:lvl8pPr marL="2040255" indent="0">
              <a:buNone/>
              <a:defRPr sz="1020" b="1"/>
            </a:lvl8pPr>
            <a:lvl9pPr marL="2331720" indent="0">
              <a:buNone/>
              <a:defRPr sz="1020" b="1"/>
            </a:lvl9pPr>
          </a:lstStyle>
          <a:p>
            <a:pPr lvl="0"/>
            <a:r>
              <a:rPr lang="en-US"/>
              <a:t>Click to edit Master text styles</a:t>
            </a:r>
          </a:p>
        </p:txBody>
      </p:sp>
      <p:sp>
        <p:nvSpPr>
          <p:cNvPr id="6" name="Content Placeholder 5">
            <a:extLst>
              <a:ext uri="{FF2B5EF4-FFF2-40B4-BE49-F238E27FC236}">
                <a16:creationId xmlns:a16="http://schemas.microsoft.com/office/drawing/2014/main" id="{99FCAEDF-BD36-0849-8042-3B2977F405B0}"/>
              </a:ext>
            </a:extLst>
          </p:cNvPr>
          <p:cNvSpPr>
            <a:spLocks noGrp="1"/>
          </p:cNvSpPr>
          <p:nvPr>
            <p:ph sz="quarter" idx="4"/>
          </p:nvPr>
        </p:nvSpPr>
        <p:spPr>
          <a:xfrm>
            <a:off x="3934778" y="3374178"/>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8C1D00C5-6A8F-A742-9DDC-AD1391173CDB}"/>
              </a:ext>
            </a:extLst>
          </p:cNvPr>
          <p:cNvSpPr>
            <a:spLocks noGrp="1"/>
          </p:cNvSpPr>
          <p:nvPr>
            <p:ph type="sldNum" sz="quarter" idx="12"/>
          </p:nvPr>
        </p:nvSpPr>
        <p:spPr/>
        <p:txBody>
          <a:bodyPr/>
          <a:lstStyle/>
          <a:p>
            <a:fld id="{1FF48811-23A8-674A-9784-61075FD9E8FB}" type="slidenum">
              <a:rPr lang="en-US" smtClean="0"/>
              <a:t>‹#›</a:t>
            </a:fld>
            <a:endParaRPr lang="en-US"/>
          </a:p>
        </p:txBody>
      </p:sp>
    </p:spTree>
    <p:extLst>
      <p:ext uri="{BB962C8B-B14F-4D97-AF65-F5344CB8AC3E}">
        <p14:creationId xmlns:p14="http://schemas.microsoft.com/office/powerpoint/2010/main" val="38281168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94E76-3125-5F4E-AC27-44B0D1E7070D}"/>
              </a:ext>
            </a:extLst>
          </p:cNvPr>
          <p:cNvSpPr>
            <a:spLocks noGrp="1"/>
          </p:cNvSpPr>
          <p:nvPr>
            <p:ph type="title"/>
          </p:nvPr>
        </p:nvSpPr>
        <p:spPr>
          <a:xfrm>
            <a:off x="534353" y="1280160"/>
            <a:ext cx="6703695" cy="615026"/>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7D5D07DF-F7E1-3243-8248-4DA37B924B53}"/>
              </a:ext>
            </a:extLst>
          </p:cNvPr>
          <p:cNvSpPr>
            <a:spLocks noGrp="1"/>
          </p:cNvSpPr>
          <p:nvPr>
            <p:ph type="sldNum" sz="quarter" idx="12"/>
          </p:nvPr>
        </p:nvSpPr>
        <p:spPr/>
        <p:txBody>
          <a:bodyPr/>
          <a:lstStyle/>
          <a:p>
            <a:fld id="{1FF48811-23A8-674A-9784-61075FD9E8FB}" type="slidenum">
              <a:rPr lang="en-US" smtClean="0"/>
              <a:t>‹#›</a:t>
            </a:fld>
            <a:endParaRPr lang="en-US"/>
          </a:p>
        </p:txBody>
      </p:sp>
    </p:spTree>
    <p:extLst>
      <p:ext uri="{BB962C8B-B14F-4D97-AF65-F5344CB8AC3E}">
        <p14:creationId xmlns:p14="http://schemas.microsoft.com/office/powerpoint/2010/main" val="326769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2BA450-575D-C244-AC0B-D32F013F421F}"/>
              </a:ext>
            </a:extLst>
          </p:cNvPr>
          <p:cNvSpPr>
            <a:spLocks noGrp="1"/>
          </p:cNvSpPr>
          <p:nvPr>
            <p:ph type="sldNum" sz="quarter" idx="12"/>
          </p:nvPr>
        </p:nvSpPr>
        <p:spPr/>
        <p:txBody>
          <a:bodyPr/>
          <a:lstStyle/>
          <a:p>
            <a:fld id="{1FF48811-23A8-674A-9784-61075FD9E8FB}" type="slidenum">
              <a:rPr lang="en-US" smtClean="0"/>
              <a:t>‹#›</a:t>
            </a:fld>
            <a:endParaRPr lang="en-US"/>
          </a:p>
        </p:txBody>
      </p:sp>
    </p:spTree>
    <p:extLst>
      <p:ext uri="{BB962C8B-B14F-4D97-AF65-F5344CB8AC3E}">
        <p14:creationId xmlns:p14="http://schemas.microsoft.com/office/powerpoint/2010/main" val="2241180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9D5F2-8E95-5541-90CC-7E8FA2E1DEA5}"/>
              </a:ext>
            </a:extLst>
          </p:cNvPr>
          <p:cNvSpPr>
            <a:spLocks noGrp="1"/>
          </p:cNvSpPr>
          <p:nvPr>
            <p:ph type="title"/>
          </p:nvPr>
        </p:nvSpPr>
        <p:spPr>
          <a:xfrm>
            <a:off x="534353" y="1188720"/>
            <a:ext cx="6703695" cy="615026"/>
          </a:xfrm>
        </p:spPr>
        <p:txBody>
          <a:bodyPr anchor="b"/>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4589E66-FDFF-C345-AA17-9F60DDF5B8A4}"/>
              </a:ext>
            </a:extLst>
          </p:cNvPr>
          <p:cNvSpPr>
            <a:spLocks noGrp="1"/>
          </p:cNvSpPr>
          <p:nvPr>
            <p:ph idx="1"/>
          </p:nvPr>
        </p:nvSpPr>
        <p:spPr>
          <a:xfrm>
            <a:off x="534353" y="2011680"/>
            <a:ext cx="6703695" cy="68812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6A0B7238-C98D-6E4B-AC36-B8739BAD4A35}"/>
              </a:ext>
            </a:extLst>
          </p:cNvPr>
          <p:cNvSpPr>
            <a:spLocks noGrp="1"/>
          </p:cNvSpPr>
          <p:nvPr>
            <p:ph type="sldNum" sz="quarter" idx="12"/>
          </p:nvPr>
        </p:nvSpPr>
        <p:spPr/>
        <p:txBody>
          <a:bodyPr/>
          <a:lstStyle/>
          <a:p>
            <a:fld id="{1FF48811-23A8-674A-9784-61075FD9E8FB}" type="slidenum">
              <a:rPr lang="en-US" smtClean="0"/>
              <a:t>‹#›</a:t>
            </a:fld>
            <a:endParaRPr lang="en-US"/>
          </a:p>
        </p:txBody>
      </p:sp>
      <p:sp>
        <p:nvSpPr>
          <p:cNvPr id="8" name="Content Placeholder 7">
            <a:extLst>
              <a:ext uri="{FF2B5EF4-FFF2-40B4-BE49-F238E27FC236}">
                <a16:creationId xmlns:a16="http://schemas.microsoft.com/office/drawing/2014/main" id="{0387CEB1-9BC2-B94E-B736-419FFA33C6D8}"/>
              </a:ext>
            </a:extLst>
          </p:cNvPr>
          <p:cNvSpPr>
            <a:spLocks noGrp="1"/>
          </p:cNvSpPr>
          <p:nvPr>
            <p:ph sz="quarter" idx="13"/>
          </p:nvPr>
        </p:nvSpPr>
        <p:spPr>
          <a:xfrm>
            <a:off x="2883535" y="441761"/>
            <a:ext cx="4354513" cy="325438"/>
          </a:xfrm>
        </p:spPr>
        <p:txBody>
          <a:bodyPr anchor="b"/>
          <a:lstStyle>
            <a:lvl1pPr marL="0" indent="0" algn="r">
              <a:buNone/>
              <a:defRPr lang="en-US" sz="1400" b="1" smtClean="0">
                <a:solidFill>
                  <a:schemeClr val="accent6"/>
                </a:solidFill>
                <a:effectLst/>
              </a:defRPr>
            </a:lvl1pPr>
            <a:lvl2pPr marL="291465" indent="0">
              <a:buNone/>
              <a:defRPr/>
            </a:lvl2pPr>
          </a:lstStyle>
          <a:p>
            <a:pPr lvl="0"/>
            <a:r>
              <a:rPr lang="en-US">
                <a:effectLst/>
                <a:latin typeface="Arial" panose="020B0604020202020204" pitchFamily="34" charset="0"/>
              </a:rPr>
              <a:t>Click to edit Master text styles</a:t>
            </a:r>
          </a:p>
        </p:txBody>
      </p:sp>
    </p:spTree>
    <p:extLst>
      <p:ext uri="{BB962C8B-B14F-4D97-AF65-F5344CB8AC3E}">
        <p14:creationId xmlns:p14="http://schemas.microsoft.com/office/powerpoint/2010/main" val="3483530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9D5F2-8E95-5541-90CC-7E8FA2E1DEA5}"/>
              </a:ext>
            </a:extLst>
          </p:cNvPr>
          <p:cNvSpPr>
            <a:spLocks noGrp="1"/>
          </p:cNvSpPr>
          <p:nvPr>
            <p:ph type="title"/>
          </p:nvPr>
        </p:nvSpPr>
        <p:spPr>
          <a:xfrm>
            <a:off x="534353" y="1188720"/>
            <a:ext cx="6703695" cy="615026"/>
          </a:xfrm>
        </p:spPr>
        <p:txBody>
          <a:bodyPr anchor="b"/>
          <a:lstStyle>
            <a:lvl1pPr>
              <a:defRPr sz="28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4589E66-FDFF-C345-AA17-9F60DDF5B8A4}"/>
              </a:ext>
            </a:extLst>
          </p:cNvPr>
          <p:cNvSpPr>
            <a:spLocks noGrp="1"/>
          </p:cNvSpPr>
          <p:nvPr>
            <p:ph idx="1"/>
          </p:nvPr>
        </p:nvSpPr>
        <p:spPr>
          <a:xfrm>
            <a:off x="534353" y="1920240"/>
            <a:ext cx="6703695" cy="1188720"/>
          </a:xfrm>
        </p:spPr>
        <p:txBody>
          <a:bodyPr/>
          <a:lstStyle>
            <a:lvl1pPr marL="0" indent="0">
              <a:buNone/>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6A0B7238-C98D-6E4B-AC36-B8739BAD4A35}"/>
              </a:ext>
            </a:extLst>
          </p:cNvPr>
          <p:cNvSpPr>
            <a:spLocks noGrp="1"/>
          </p:cNvSpPr>
          <p:nvPr>
            <p:ph type="sldNum" sz="quarter" idx="12"/>
          </p:nvPr>
        </p:nvSpPr>
        <p:spPr/>
        <p:txBody>
          <a:bodyPr/>
          <a:lstStyle/>
          <a:p>
            <a:fld id="{1FF48811-23A8-674A-9784-61075FD9E8FB}" type="slidenum">
              <a:rPr lang="en-US" smtClean="0"/>
              <a:t>‹#›</a:t>
            </a:fld>
            <a:endParaRPr lang="en-US"/>
          </a:p>
        </p:txBody>
      </p:sp>
      <p:sp>
        <p:nvSpPr>
          <p:cNvPr id="8" name="Content Placeholder 7">
            <a:extLst>
              <a:ext uri="{FF2B5EF4-FFF2-40B4-BE49-F238E27FC236}">
                <a16:creationId xmlns:a16="http://schemas.microsoft.com/office/drawing/2014/main" id="{0387CEB1-9BC2-B94E-B736-419FFA33C6D8}"/>
              </a:ext>
            </a:extLst>
          </p:cNvPr>
          <p:cNvSpPr>
            <a:spLocks noGrp="1"/>
          </p:cNvSpPr>
          <p:nvPr>
            <p:ph sz="quarter" idx="13"/>
          </p:nvPr>
        </p:nvSpPr>
        <p:spPr>
          <a:xfrm>
            <a:off x="2883535" y="441761"/>
            <a:ext cx="4354513" cy="325438"/>
          </a:xfrm>
        </p:spPr>
        <p:txBody>
          <a:bodyPr anchor="b"/>
          <a:lstStyle>
            <a:lvl1pPr marL="0" indent="0" algn="r">
              <a:buNone/>
              <a:defRPr lang="en-US" sz="1400" b="1" smtClean="0">
                <a:solidFill>
                  <a:schemeClr val="accent6"/>
                </a:solidFill>
                <a:effectLst/>
              </a:defRPr>
            </a:lvl1pPr>
            <a:lvl2pPr marL="291465" indent="0">
              <a:buNone/>
              <a:defRPr/>
            </a:lvl2pPr>
          </a:lstStyle>
          <a:p>
            <a:pPr lvl="0"/>
            <a:r>
              <a:rPr lang="en-US">
                <a:effectLst/>
                <a:latin typeface="Arial" panose="020B0604020202020204" pitchFamily="34" charset="0"/>
              </a:rPr>
              <a:t>Click to edit Master text styles</a:t>
            </a:r>
          </a:p>
        </p:txBody>
      </p:sp>
      <p:sp>
        <p:nvSpPr>
          <p:cNvPr id="9" name="Text Placeholder 8">
            <a:extLst>
              <a:ext uri="{FF2B5EF4-FFF2-40B4-BE49-F238E27FC236}">
                <a16:creationId xmlns:a16="http://schemas.microsoft.com/office/drawing/2014/main" id="{CDCEEC54-354D-5D4B-9126-26FEDDF8ED35}"/>
              </a:ext>
            </a:extLst>
          </p:cNvPr>
          <p:cNvSpPr>
            <a:spLocks noGrp="1"/>
          </p:cNvSpPr>
          <p:nvPr>
            <p:ph type="body" sz="quarter" idx="14"/>
          </p:nvPr>
        </p:nvSpPr>
        <p:spPr>
          <a:xfrm>
            <a:off x="534988" y="3506652"/>
            <a:ext cx="6702425" cy="247758"/>
          </a:xfrm>
        </p:spPr>
        <p:txBody>
          <a:bodyPr/>
          <a:lstStyle>
            <a:lvl1pPr marL="0" indent="0">
              <a:buNone/>
              <a:defRPr sz="1400" b="0" i="1"/>
            </a:lvl1pPr>
          </a:lstStyle>
          <a:p>
            <a:pPr lvl="0"/>
            <a:r>
              <a:rPr lang="en-US"/>
              <a:t>Click to edit Master text styles</a:t>
            </a:r>
          </a:p>
        </p:txBody>
      </p:sp>
      <p:sp>
        <p:nvSpPr>
          <p:cNvPr id="11" name="Picture Placeholder 10">
            <a:extLst>
              <a:ext uri="{FF2B5EF4-FFF2-40B4-BE49-F238E27FC236}">
                <a16:creationId xmlns:a16="http://schemas.microsoft.com/office/drawing/2014/main" id="{BC32F110-7D59-874C-8953-C8B982829B24}"/>
              </a:ext>
            </a:extLst>
          </p:cNvPr>
          <p:cNvSpPr>
            <a:spLocks noGrp="1"/>
          </p:cNvSpPr>
          <p:nvPr>
            <p:ph type="pic" sz="quarter" idx="15"/>
          </p:nvPr>
        </p:nvSpPr>
        <p:spPr>
          <a:xfrm>
            <a:off x="534988" y="3880337"/>
            <a:ext cx="3351212" cy="1565275"/>
          </a:xfrm>
        </p:spPr>
        <p:txBody>
          <a:bodyPr/>
          <a:lstStyle/>
          <a:p>
            <a:r>
              <a:rPr lang="en-US"/>
              <a:t>Click icon to add picture</a:t>
            </a:r>
          </a:p>
        </p:txBody>
      </p:sp>
      <p:sp>
        <p:nvSpPr>
          <p:cNvPr id="12" name="Picture Placeholder 10">
            <a:extLst>
              <a:ext uri="{FF2B5EF4-FFF2-40B4-BE49-F238E27FC236}">
                <a16:creationId xmlns:a16="http://schemas.microsoft.com/office/drawing/2014/main" id="{00B167BD-85F8-8648-9860-78F579067187}"/>
              </a:ext>
            </a:extLst>
          </p:cNvPr>
          <p:cNvSpPr>
            <a:spLocks noGrp="1"/>
          </p:cNvSpPr>
          <p:nvPr>
            <p:ph type="pic" sz="quarter" idx="16"/>
          </p:nvPr>
        </p:nvSpPr>
        <p:spPr>
          <a:xfrm>
            <a:off x="3998563" y="3880337"/>
            <a:ext cx="3238849" cy="1565275"/>
          </a:xfrm>
        </p:spPr>
        <p:txBody>
          <a:bodyPr/>
          <a:lstStyle/>
          <a:p>
            <a:r>
              <a:rPr lang="en-US"/>
              <a:t>Click icon to add picture</a:t>
            </a:r>
          </a:p>
        </p:txBody>
      </p:sp>
      <p:sp>
        <p:nvSpPr>
          <p:cNvPr id="15" name="Picture Placeholder 10">
            <a:extLst>
              <a:ext uri="{FF2B5EF4-FFF2-40B4-BE49-F238E27FC236}">
                <a16:creationId xmlns:a16="http://schemas.microsoft.com/office/drawing/2014/main" id="{65792B55-9417-2E48-8904-369F70274429}"/>
              </a:ext>
            </a:extLst>
          </p:cNvPr>
          <p:cNvSpPr>
            <a:spLocks noGrp="1"/>
          </p:cNvSpPr>
          <p:nvPr>
            <p:ph type="pic" sz="quarter" idx="17"/>
          </p:nvPr>
        </p:nvSpPr>
        <p:spPr>
          <a:xfrm>
            <a:off x="534353" y="5603865"/>
            <a:ext cx="3351212" cy="1565275"/>
          </a:xfrm>
        </p:spPr>
        <p:txBody>
          <a:bodyPr/>
          <a:lstStyle/>
          <a:p>
            <a:r>
              <a:rPr lang="en-US"/>
              <a:t>Click icon to add picture</a:t>
            </a:r>
          </a:p>
        </p:txBody>
      </p:sp>
      <p:sp>
        <p:nvSpPr>
          <p:cNvPr id="16" name="Picture Placeholder 10">
            <a:extLst>
              <a:ext uri="{FF2B5EF4-FFF2-40B4-BE49-F238E27FC236}">
                <a16:creationId xmlns:a16="http://schemas.microsoft.com/office/drawing/2014/main" id="{E983C449-35EC-7447-B069-AE1DC43889D3}"/>
              </a:ext>
            </a:extLst>
          </p:cNvPr>
          <p:cNvSpPr>
            <a:spLocks noGrp="1"/>
          </p:cNvSpPr>
          <p:nvPr>
            <p:ph type="pic" sz="quarter" idx="18"/>
          </p:nvPr>
        </p:nvSpPr>
        <p:spPr>
          <a:xfrm>
            <a:off x="3997928" y="5603865"/>
            <a:ext cx="3238849" cy="1565275"/>
          </a:xfrm>
        </p:spPr>
        <p:txBody>
          <a:bodyPr/>
          <a:lstStyle/>
          <a:p>
            <a:r>
              <a:rPr lang="en-US"/>
              <a:t>Click icon to add picture</a:t>
            </a:r>
          </a:p>
        </p:txBody>
      </p:sp>
      <p:sp>
        <p:nvSpPr>
          <p:cNvPr id="18" name="Picture Placeholder 10">
            <a:extLst>
              <a:ext uri="{FF2B5EF4-FFF2-40B4-BE49-F238E27FC236}">
                <a16:creationId xmlns:a16="http://schemas.microsoft.com/office/drawing/2014/main" id="{23F432B5-87A7-2149-90A3-50EC7E04C647}"/>
              </a:ext>
            </a:extLst>
          </p:cNvPr>
          <p:cNvSpPr>
            <a:spLocks noGrp="1"/>
          </p:cNvSpPr>
          <p:nvPr>
            <p:ph type="pic" sz="quarter" idx="19"/>
          </p:nvPr>
        </p:nvSpPr>
        <p:spPr>
          <a:xfrm>
            <a:off x="534353" y="7327393"/>
            <a:ext cx="3351212" cy="1565275"/>
          </a:xfrm>
        </p:spPr>
        <p:txBody>
          <a:bodyPr/>
          <a:lstStyle/>
          <a:p>
            <a:r>
              <a:rPr lang="en-US"/>
              <a:t>Click icon to add picture</a:t>
            </a:r>
          </a:p>
        </p:txBody>
      </p:sp>
      <p:sp>
        <p:nvSpPr>
          <p:cNvPr id="19" name="Picture Placeholder 10">
            <a:extLst>
              <a:ext uri="{FF2B5EF4-FFF2-40B4-BE49-F238E27FC236}">
                <a16:creationId xmlns:a16="http://schemas.microsoft.com/office/drawing/2014/main" id="{2BC60526-6754-044C-B3CC-04241685A381}"/>
              </a:ext>
            </a:extLst>
          </p:cNvPr>
          <p:cNvSpPr>
            <a:spLocks noGrp="1"/>
          </p:cNvSpPr>
          <p:nvPr>
            <p:ph type="pic" sz="quarter" idx="20"/>
          </p:nvPr>
        </p:nvSpPr>
        <p:spPr>
          <a:xfrm>
            <a:off x="3997928" y="7327393"/>
            <a:ext cx="3238849" cy="1565275"/>
          </a:xfrm>
        </p:spPr>
        <p:txBody>
          <a:bodyPr/>
          <a:lstStyle/>
          <a:p>
            <a:r>
              <a:rPr lang="en-US"/>
              <a:t>Click icon to add picture</a:t>
            </a:r>
          </a:p>
        </p:txBody>
      </p:sp>
    </p:spTree>
    <p:extLst>
      <p:ext uri="{BB962C8B-B14F-4D97-AF65-F5344CB8AC3E}">
        <p14:creationId xmlns:p14="http://schemas.microsoft.com/office/powerpoint/2010/main" val="2693642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9D5F2-8E95-5541-90CC-7E8FA2E1DEA5}"/>
              </a:ext>
            </a:extLst>
          </p:cNvPr>
          <p:cNvSpPr>
            <a:spLocks noGrp="1"/>
          </p:cNvSpPr>
          <p:nvPr>
            <p:ph type="title"/>
          </p:nvPr>
        </p:nvSpPr>
        <p:spPr>
          <a:xfrm>
            <a:off x="534353" y="1188720"/>
            <a:ext cx="6703695" cy="615026"/>
          </a:xfrm>
        </p:spPr>
        <p:txBody>
          <a:bodyPr anchor="b"/>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4589E66-FDFF-C345-AA17-9F60DDF5B8A4}"/>
              </a:ext>
            </a:extLst>
          </p:cNvPr>
          <p:cNvSpPr>
            <a:spLocks noGrp="1"/>
          </p:cNvSpPr>
          <p:nvPr>
            <p:ph idx="1"/>
          </p:nvPr>
        </p:nvSpPr>
        <p:spPr>
          <a:xfrm>
            <a:off x="534353" y="1920240"/>
            <a:ext cx="6703695" cy="1371600"/>
          </a:xfrm>
        </p:spPr>
        <p:txBody>
          <a:bodyPr/>
          <a:lstStyle>
            <a:lvl1pPr marL="0" indent="0">
              <a:buNone/>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6A0B7238-C98D-6E4B-AC36-B8739BAD4A35}"/>
              </a:ext>
            </a:extLst>
          </p:cNvPr>
          <p:cNvSpPr>
            <a:spLocks noGrp="1"/>
          </p:cNvSpPr>
          <p:nvPr>
            <p:ph type="sldNum" sz="quarter" idx="12"/>
          </p:nvPr>
        </p:nvSpPr>
        <p:spPr/>
        <p:txBody>
          <a:bodyPr/>
          <a:lstStyle/>
          <a:p>
            <a:fld id="{1FF48811-23A8-674A-9784-61075FD9E8FB}" type="slidenum">
              <a:rPr lang="en-US" smtClean="0"/>
              <a:t>‹#›</a:t>
            </a:fld>
            <a:endParaRPr lang="en-US"/>
          </a:p>
        </p:txBody>
      </p:sp>
      <p:sp>
        <p:nvSpPr>
          <p:cNvPr id="8" name="Content Placeholder 7">
            <a:extLst>
              <a:ext uri="{FF2B5EF4-FFF2-40B4-BE49-F238E27FC236}">
                <a16:creationId xmlns:a16="http://schemas.microsoft.com/office/drawing/2014/main" id="{0387CEB1-9BC2-B94E-B736-419FFA33C6D8}"/>
              </a:ext>
            </a:extLst>
          </p:cNvPr>
          <p:cNvSpPr>
            <a:spLocks noGrp="1"/>
          </p:cNvSpPr>
          <p:nvPr>
            <p:ph sz="quarter" idx="13"/>
          </p:nvPr>
        </p:nvSpPr>
        <p:spPr>
          <a:xfrm>
            <a:off x="2883535" y="441761"/>
            <a:ext cx="4354513" cy="325438"/>
          </a:xfrm>
        </p:spPr>
        <p:txBody>
          <a:bodyPr anchor="b"/>
          <a:lstStyle>
            <a:lvl1pPr marL="0" indent="0" algn="r">
              <a:buNone/>
              <a:defRPr lang="en-US" sz="1400" b="1" smtClean="0">
                <a:solidFill>
                  <a:schemeClr val="accent6"/>
                </a:solidFill>
                <a:effectLst/>
              </a:defRPr>
            </a:lvl1pPr>
            <a:lvl2pPr marL="291465" indent="0">
              <a:buNone/>
              <a:defRPr/>
            </a:lvl2pPr>
          </a:lstStyle>
          <a:p>
            <a:pPr lvl="0"/>
            <a:r>
              <a:rPr lang="en-US">
                <a:effectLst/>
                <a:latin typeface="Arial" panose="020B0604020202020204" pitchFamily="34" charset="0"/>
              </a:rPr>
              <a:t>Click to edit Master text styles</a:t>
            </a:r>
          </a:p>
        </p:txBody>
      </p:sp>
      <p:sp>
        <p:nvSpPr>
          <p:cNvPr id="9" name="Text Placeholder 8">
            <a:extLst>
              <a:ext uri="{FF2B5EF4-FFF2-40B4-BE49-F238E27FC236}">
                <a16:creationId xmlns:a16="http://schemas.microsoft.com/office/drawing/2014/main" id="{CDCEEC54-354D-5D4B-9126-26FEDDF8ED35}"/>
              </a:ext>
            </a:extLst>
          </p:cNvPr>
          <p:cNvSpPr>
            <a:spLocks noGrp="1"/>
          </p:cNvSpPr>
          <p:nvPr>
            <p:ph type="body" sz="quarter" idx="14"/>
          </p:nvPr>
        </p:nvSpPr>
        <p:spPr>
          <a:xfrm>
            <a:off x="534988" y="3637914"/>
            <a:ext cx="6702425" cy="247758"/>
          </a:xfrm>
        </p:spPr>
        <p:txBody>
          <a:bodyPr/>
          <a:lstStyle>
            <a:lvl1pPr marL="0" indent="0">
              <a:buNone/>
              <a:defRPr sz="1400" b="0" i="1"/>
            </a:lvl1pPr>
          </a:lstStyle>
          <a:p>
            <a:pPr lvl="0"/>
            <a:r>
              <a:rPr lang="en-US"/>
              <a:t>Click to edit Master text styles</a:t>
            </a:r>
          </a:p>
        </p:txBody>
      </p:sp>
      <p:sp>
        <p:nvSpPr>
          <p:cNvPr id="11" name="Picture Placeholder 10">
            <a:extLst>
              <a:ext uri="{FF2B5EF4-FFF2-40B4-BE49-F238E27FC236}">
                <a16:creationId xmlns:a16="http://schemas.microsoft.com/office/drawing/2014/main" id="{BC32F110-7D59-874C-8953-C8B982829B24}"/>
              </a:ext>
            </a:extLst>
          </p:cNvPr>
          <p:cNvSpPr>
            <a:spLocks noGrp="1"/>
          </p:cNvSpPr>
          <p:nvPr>
            <p:ph type="pic" sz="quarter" idx="15"/>
          </p:nvPr>
        </p:nvSpPr>
        <p:spPr>
          <a:xfrm>
            <a:off x="534988" y="4011599"/>
            <a:ext cx="4222750" cy="1565275"/>
          </a:xfrm>
        </p:spPr>
        <p:txBody>
          <a:bodyPr/>
          <a:lstStyle/>
          <a:p>
            <a:r>
              <a:rPr lang="en-US"/>
              <a:t>Click icon to add picture</a:t>
            </a:r>
          </a:p>
        </p:txBody>
      </p:sp>
      <p:sp>
        <p:nvSpPr>
          <p:cNvPr id="12" name="Picture Placeholder 10">
            <a:extLst>
              <a:ext uri="{FF2B5EF4-FFF2-40B4-BE49-F238E27FC236}">
                <a16:creationId xmlns:a16="http://schemas.microsoft.com/office/drawing/2014/main" id="{00B167BD-85F8-8648-9860-78F579067187}"/>
              </a:ext>
            </a:extLst>
          </p:cNvPr>
          <p:cNvSpPr>
            <a:spLocks noGrp="1"/>
          </p:cNvSpPr>
          <p:nvPr>
            <p:ph type="pic" sz="quarter" idx="16"/>
          </p:nvPr>
        </p:nvSpPr>
        <p:spPr>
          <a:xfrm>
            <a:off x="4949422" y="4011599"/>
            <a:ext cx="2287990" cy="1565275"/>
          </a:xfrm>
        </p:spPr>
        <p:txBody>
          <a:bodyPr/>
          <a:lstStyle/>
          <a:p>
            <a:r>
              <a:rPr lang="en-US"/>
              <a:t>Click icon to add picture</a:t>
            </a:r>
          </a:p>
        </p:txBody>
      </p:sp>
      <p:sp>
        <p:nvSpPr>
          <p:cNvPr id="13" name="Picture Placeholder 10">
            <a:extLst>
              <a:ext uri="{FF2B5EF4-FFF2-40B4-BE49-F238E27FC236}">
                <a16:creationId xmlns:a16="http://schemas.microsoft.com/office/drawing/2014/main" id="{88C6E8D6-1CFF-214F-9FBF-69C52A2A3D58}"/>
              </a:ext>
            </a:extLst>
          </p:cNvPr>
          <p:cNvSpPr>
            <a:spLocks noGrp="1"/>
          </p:cNvSpPr>
          <p:nvPr>
            <p:ph type="pic" sz="quarter" idx="17"/>
          </p:nvPr>
        </p:nvSpPr>
        <p:spPr>
          <a:xfrm>
            <a:off x="534988" y="5755829"/>
            <a:ext cx="4222750" cy="1565275"/>
          </a:xfrm>
        </p:spPr>
        <p:txBody>
          <a:bodyPr/>
          <a:lstStyle/>
          <a:p>
            <a:r>
              <a:rPr lang="en-US"/>
              <a:t>Click icon to add picture</a:t>
            </a:r>
          </a:p>
        </p:txBody>
      </p:sp>
      <p:sp>
        <p:nvSpPr>
          <p:cNvPr id="14" name="Picture Placeholder 10">
            <a:extLst>
              <a:ext uri="{FF2B5EF4-FFF2-40B4-BE49-F238E27FC236}">
                <a16:creationId xmlns:a16="http://schemas.microsoft.com/office/drawing/2014/main" id="{06176F82-E6C7-A447-B295-7744872BFE4F}"/>
              </a:ext>
            </a:extLst>
          </p:cNvPr>
          <p:cNvSpPr>
            <a:spLocks noGrp="1"/>
          </p:cNvSpPr>
          <p:nvPr>
            <p:ph type="pic" sz="quarter" idx="18"/>
          </p:nvPr>
        </p:nvSpPr>
        <p:spPr>
          <a:xfrm>
            <a:off x="4949422" y="5755829"/>
            <a:ext cx="2287990" cy="1565275"/>
          </a:xfrm>
        </p:spPr>
        <p:txBody>
          <a:bodyPr/>
          <a:lstStyle/>
          <a:p>
            <a:r>
              <a:rPr lang="en-US"/>
              <a:t>Click icon to add picture</a:t>
            </a:r>
          </a:p>
        </p:txBody>
      </p:sp>
    </p:spTree>
    <p:extLst>
      <p:ext uri="{BB962C8B-B14F-4D97-AF65-F5344CB8AC3E}">
        <p14:creationId xmlns:p14="http://schemas.microsoft.com/office/powerpoint/2010/main" val="2159492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9D5F2-8E95-5541-90CC-7E8FA2E1DEA5}"/>
              </a:ext>
            </a:extLst>
          </p:cNvPr>
          <p:cNvSpPr>
            <a:spLocks noGrp="1"/>
          </p:cNvSpPr>
          <p:nvPr>
            <p:ph type="title"/>
          </p:nvPr>
        </p:nvSpPr>
        <p:spPr>
          <a:xfrm>
            <a:off x="534353" y="1188720"/>
            <a:ext cx="6703695" cy="615026"/>
          </a:xfrm>
        </p:spPr>
        <p:txBody>
          <a:bodyPr anchor="b"/>
          <a:lstStyle>
            <a:lvl1pPr>
              <a:defRPr sz="28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4589E66-FDFF-C345-AA17-9F60DDF5B8A4}"/>
              </a:ext>
            </a:extLst>
          </p:cNvPr>
          <p:cNvSpPr>
            <a:spLocks noGrp="1"/>
          </p:cNvSpPr>
          <p:nvPr>
            <p:ph idx="1"/>
          </p:nvPr>
        </p:nvSpPr>
        <p:spPr>
          <a:xfrm>
            <a:off x="534353" y="1920240"/>
            <a:ext cx="6703695" cy="1463040"/>
          </a:xfrm>
        </p:spPr>
        <p:txBody>
          <a:bodyPr/>
          <a:lstStyle>
            <a:lvl1pPr marL="0" indent="0">
              <a:buNone/>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6A0B7238-C98D-6E4B-AC36-B8739BAD4A35}"/>
              </a:ext>
            </a:extLst>
          </p:cNvPr>
          <p:cNvSpPr>
            <a:spLocks noGrp="1"/>
          </p:cNvSpPr>
          <p:nvPr>
            <p:ph type="sldNum" sz="quarter" idx="12"/>
          </p:nvPr>
        </p:nvSpPr>
        <p:spPr/>
        <p:txBody>
          <a:bodyPr/>
          <a:lstStyle/>
          <a:p>
            <a:fld id="{1FF48811-23A8-674A-9784-61075FD9E8FB}" type="slidenum">
              <a:rPr lang="en-US" smtClean="0"/>
              <a:t>‹#›</a:t>
            </a:fld>
            <a:endParaRPr lang="en-US"/>
          </a:p>
        </p:txBody>
      </p:sp>
      <p:sp>
        <p:nvSpPr>
          <p:cNvPr id="8" name="Content Placeholder 7">
            <a:extLst>
              <a:ext uri="{FF2B5EF4-FFF2-40B4-BE49-F238E27FC236}">
                <a16:creationId xmlns:a16="http://schemas.microsoft.com/office/drawing/2014/main" id="{0387CEB1-9BC2-B94E-B736-419FFA33C6D8}"/>
              </a:ext>
            </a:extLst>
          </p:cNvPr>
          <p:cNvSpPr>
            <a:spLocks noGrp="1"/>
          </p:cNvSpPr>
          <p:nvPr>
            <p:ph sz="quarter" idx="13"/>
          </p:nvPr>
        </p:nvSpPr>
        <p:spPr>
          <a:xfrm>
            <a:off x="2883535" y="441761"/>
            <a:ext cx="4354513" cy="325438"/>
          </a:xfrm>
        </p:spPr>
        <p:txBody>
          <a:bodyPr anchor="b"/>
          <a:lstStyle>
            <a:lvl1pPr marL="0" indent="0" algn="r">
              <a:buNone/>
              <a:defRPr lang="en-US" sz="1400" b="1" smtClean="0">
                <a:solidFill>
                  <a:schemeClr val="accent6"/>
                </a:solidFill>
                <a:effectLst/>
              </a:defRPr>
            </a:lvl1pPr>
            <a:lvl2pPr marL="291465" indent="0">
              <a:buNone/>
              <a:defRPr/>
            </a:lvl2pPr>
          </a:lstStyle>
          <a:p>
            <a:pPr lvl="0"/>
            <a:r>
              <a:rPr lang="en-US">
                <a:effectLst/>
                <a:latin typeface="Arial" panose="020B0604020202020204" pitchFamily="34" charset="0"/>
              </a:rPr>
              <a:t>Click to edit Master text styles</a:t>
            </a:r>
          </a:p>
        </p:txBody>
      </p:sp>
      <p:sp>
        <p:nvSpPr>
          <p:cNvPr id="9" name="Text Placeholder 8">
            <a:extLst>
              <a:ext uri="{FF2B5EF4-FFF2-40B4-BE49-F238E27FC236}">
                <a16:creationId xmlns:a16="http://schemas.microsoft.com/office/drawing/2014/main" id="{CDCEEC54-354D-5D4B-9126-26FEDDF8ED35}"/>
              </a:ext>
            </a:extLst>
          </p:cNvPr>
          <p:cNvSpPr>
            <a:spLocks noGrp="1"/>
          </p:cNvSpPr>
          <p:nvPr>
            <p:ph type="body" sz="quarter" idx="14"/>
          </p:nvPr>
        </p:nvSpPr>
        <p:spPr>
          <a:xfrm>
            <a:off x="534988" y="3637914"/>
            <a:ext cx="6702425" cy="247758"/>
          </a:xfrm>
        </p:spPr>
        <p:txBody>
          <a:bodyPr/>
          <a:lstStyle>
            <a:lvl1pPr marL="0" indent="0">
              <a:buNone/>
              <a:defRPr sz="1400" b="0" i="1"/>
            </a:lvl1pPr>
          </a:lstStyle>
          <a:p>
            <a:pPr lvl="0"/>
            <a:r>
              <a:rPr lang="en-US"/>
              <a:t>Click to edit Master text styles</a:t>
            </a:r>
          </a:p>
        </p:txBody>
      </p:sp>
      <p:sp>
        <p:nvSpPr>
          <p:cNvPr id="13" name="Picture Placeholder 10">
            <a:extLst>
              <a:ext uri="{FF2B5EF4-FFF2-40B4-BE49-F238E27FC236}">
                <a16:creationId xmlns:a16="http://schemas.microsoft.com/office/drawing/2014/main" id="{88C6E8D6-1CFF-214F-9FBF-69C52A2A3D58}"/>
              </a:ext>
            </a:extLst>
          </p:cNvPr>
          <p:cNvSpPr>
            <a:spLocks noGrp="1"/>
          </p:cNvSpPr>
          <p:nvPr>
            <p:ph type="pic" sz="quarter" idx="17"/>
          </p:nvPr>
        </p:nvSpPr>
        <p:spPr>
          <a:xfrm>
            <a:off x="533718" y="6558867"/>
            <a:ext cx="6703695" cy="1869346"/>
          </a:xfrm>
        </p:spPr>
        <p:txBody>
          <a:bodyPr/>
          <a:lstStyle/>
          <a:p>
            <a:r>
              <a:rPr lang="en-US"/>
              <a:t>Click icon to add picture</a:t>
            </a:r>
          </a:p>
        </p:txBody>
      </p:sp>
      <p:sp>
        <p:nvSpPr>
          <p:cNvPr id="14" name="Picture Placeholder 10">
            <a:extLst>
              <a:ext uri="{FF2B5EF4-FFF2-40B4-BE49-F238E27FC236}">
                <a16:creationId xmlns:a16="http://schemas.microsoft.com/office/drawing/2014/main" id="{06176F82-E6C7-A447-B295-7744872BFE4F}"/>
              </a:ext>
            </a:extLst>
          </p:cNvPr>
          <p:cNvSpPr>
            <a:spLocks noGrp="1"/>
          </p:cNvSpPr>
          <p:nvPr>
            <p:ph type="pic" sz="quarter" idx="18"/>
          </p:nvPr>
        </p:nvSpPr>
        <p:spPr>
          <a:xfrm>
            <a:off x="3998463" y="4160506"/>
            <a:ext cx="3238950" cy="2078713"/>
          </a:xfrm>
        </p:spPr>
        <p:txBody>
          <a:bodyPr/>
          <a:lstStyle/>
          <a:p>
            <a:r>
              <a:rPr lang="en-US"/>
              <a:t>Click icon to add picture</a:t>
            </a:r>
            <a:endParaRPr lang="en-US" dirty="0"/>
          </a:p>
        </p:txBody>
      </p:sp>
      <p:sp>
        <p:nvSpPr>
          <p:cNvPr id="15" name="Picture Placeholder 10">
            <a:extLst>
              <a:ext uri="{FF2B5EF4-FFF2-40B4-BE49-F238E27FC236}">
                <a16:creationId xmlns:a16="http://schemas.microsoft.com/office/drawing/2014/main" id="{6C38243E-817F-C047-94D6-9B6D9389104A}"/>
              </a:ext>
            </a:extLst>
          </p:cNvPr>
          <p:cNvSpPr>
            <a:spLocks noGrp="1"/>
          </p:cNvSpPr>
          <p:nvPr>
            <p:ph type="pic" sz="quarter" idx="19"/>
          </p:nvPr>
        </p:nvSpPr>
        <p:spPr>
          <a:xfrm>
            <a:off x="533719" y="4160506"/>
            <a:ext cx="3189214" cy="2078713"/>
          </a:xfrm>
        </p:spPr>
        <p:txBody>
          <a:bodyPr/>
          <a:lstStyle/>
          <a:p>
            <a:r>
              <a:rPr lang="en-US"/>
              <a:t>Click icon to add picture</a:t>
            </a:r>
            <a:endParaRPr lang="en-US" dirty="0"/>
          </a:p>
        </p:txBody>
      </p:sp>
    </p:spTree>
    <p:extLst>
      <p:ext uri="{BB962C8B-B14F-4D97-AF65-F5344CB8AC3E}">
        <p14:creationId xmlns:p14="http://schemas.microsoft.com/office/powerpoint/2010/main" val="707081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9D5F2-8E95-5541-90CC-7E8FA2E1DEA5}"/>
              </a:ext>
            </a:extLst>
          </p:cNvPr>
          <p:cNvSpPr>
            <a:spLocks noGrp="1"/>
          </p:cNvSpPr>
          <p:nvPr>
            <p:ph type="title"/>
          </p:nvPr>
        </p:nvSpPr>
        <p:spPr>
          <a:xfrm>
            <a:off x="534353" y="1188720"/>
            <a:ext cx="6703695" cy="615026"/>
          </a:xfrm>
        </p:spPr>
        <p:txBody>
          <a:bodyPr anchor="b"/>
          <a:lstStyle>
            <a:lvl1pPr>
              <a:defRPr sz="28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4589E66-FDFF-C345-AA17-9F60DDF5B8A4}"/>
              </a:ext>
            </a:extLst>
          </p:cNvPr>
          <p:cNvSpPr>
            <a:spLocks noGrp="1"/>
          </p:cNvSpPr>
          <p:nvPr>
            <p:ph idx="1"/>
          </p:nvPr>
        </p:nvSpPr>
        <p:spPr>
          <a:xfrm>
            <a:off x="534353" y="1920240"/>
            <a:ext cx="6703695" cy="1371600"/>
          </a:xfrm>
        </p:spPr>
        <p:txBody>
          <a:bodyPr/>
          <a:lstStyle>
            <a:lvl1pPr marL="0" indent="0">
              <a:buNone/>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6A0B7238-C98D-6E4B-AC36-B8739BAD4A35}"/>
              </a:ext>
            </a:extLst>
          </p:cNvPr>
          <p:cNvSpPr>
            <a:spLocks noGrp="1"/>
          </p:cNvSpPr>
          <p:nvPr>
            <p:ph type="sldNum" sz="quarter" idx="12"/>
          </p:nvPr>
        </p:nvSpPr>
        <p:spPr/>
        <p:txBody>
          <a:bodyPr/>
          <a:lstStyle/>
          <a:p>
            <a:fld id="{1FF48811-23A8-674A-9784-61075FD9E8FB}" type="slidenum">
              <a:rPr lang="en-US" smtClean="0"/>
              <a:t>‹#›</a:t>
            </a:fld>
            <a:endParaRPr lang="en-US"/>
          </a:p>
        </p:txBody>
      </p:sp>
      <p:sp>
        <p:nvSpPr>
          <p:cNvPr id="8" name="Content Placeholder 7">
            <a:extLst>
              <a:ext uri="{FF2B5EF4-FFF2-40B4-BE49-F238E27FC236}">
                <a16:creationId xmlns:a16="http://schemas.microsoft.com/office/drawing/2014/main" id="{0387CEB1-9BC2-B94E-B736-419FFA33C6D8}"/>
              </a:ext>
            </a:extLst>
          </p:cNvPr>
          <p:cNvSpPr>
            <a:spLocks noGrp="1"/>
          </p:cNvSpPr>
          <p:nvPr>
            <p:ph sz="quarter" idx="13"/>
          </p:nvPr>
        </p:nvSpPr>
        <p:spPr>
          <a:xfrm>
            <a:off x="2883535" y="441761"/>
            <a:ext cx="4354513" cy="325438"/>
          </a:xfrm>
        </p:spPr>
        <p:txBody>
          <a:bodyPr anchor="b"/>
          <a:lstStyle>
            <a:lvl1pPr marL="0" indent="0" algn="r">
              <a:buNone/>
              <a:defRPr lang="en-US" sz="1400" b="1" smtClean="0">
                <a:solidFill>
                  <a:schemeClr val="accent6"/>
                </a:solidFill>
                <a:effectLst/>
              </a:defRPr>
            </a:lvl1pPr>
            <a:lvl2pPr marL="291465" indent="0">
              <a:buNone/>
              <a:defRPr/>
            </a:lvl2pPr>
          </a:lstStyle>
          <a:p>
            <a:pPr lvl="0"/>
            <a:r>
              <a:rPr lang="en-US">
                <a:effectLst/>
                <a:latin typeface="Arial" panose="020B0604020202020204" pitchFamily="34" charset="0"/>
              </a:rPr>
              <a:t>Click to edit Master text styles</a:t>
            </a:r>
          </a:p>
        </p:txBody>
      </p:sp>
      <p:sp>
        <p:nvSpPr>
          <p:cNvPr id="9" name="Text Placeholder 8">
            <a:extLst>
              <a:ext uri="{FF2B5EF4-FFF2-40B4-BE49-F238E27FC236}">
                <a16:creationId xmlns:a16="http://schemas.microsoft.com/office/drawing/2014/main" id="{CDCEEC54-354D-5D4B-9126-26FEDDF8ED35}"/>
              </a:ext>
            </a:extLst>
          </p:cNvPr>
          <p:cNvSpPr>
            <a:spLocks noGrp="1"/>
          </p:cNvSpPr>
          <p:nvPr>
            <p:ph type="body" sz="quarter" idx="14"/>
          </p:nvPr>
        </p:nvSpPr>
        <p:spPr>
          <a:xfrm>
            <a:off x="534988" y="3506652"/>
            <a:ext cx="6702425" cy="247758"/>
          </a:xfrm>
        </p:spPr>
        <p:txBody>
          <a:bodyPr/>
          <a:lstStyle>
            <a:lvl1pPr marL="0" indent="0">
              <a:buNone/>
              <a:defRPr sz="1400" b="0" i="1"/>
            </a:lvl1pPr>
          </a:lstStyle>
          <a:p>
            <a:pPr lvl="0"/>
            <a:r>
              <a:rPr lang="en-US"/>
              <a:t>Click to edit Master text styles</a:t>
            </a:r>
          </a:p>
        </p:txBody>
      </p:sp>
      <p:sp>
        <p:nvSpPr>
          <p:cNvPr id="11" name="Picture Placeholder 10">
            <a:extLst>
              <a:ext uri="{FF2B5EF4-FFF2-40B4-BE49-F238E27FC236}">
                <a16:creationId xmlns:a16="http://schemas.microsoft.com/office/drawing/2014/main" id="{BC32F110-7D59-874C-8953-C8B982829B24}"/>
              </a:ext>
            </a:extLst>
          </p:cNvPr>
          <p:cNvSpPr>
            <a:spLocks noGrp="1"/>
          </p:cNvSpPr>
          <p:nvPr>
            <p:ph type="pic" sz="quarter" idx="15"/>
          </p:nvPr>
        </p:nvSpPr>
        <p:spPr>
          <a:xfrm>
            <a:off x="534988" y="3880337"/>
            <a:ext cx="3351212" cy="1565275"/>
          </a:xfrm>
        </p:spPr>
        <p:txBody>
          <a:bodyPr/>
          <a:lstStyle/>
          <a:p>
            <a:r>
              <a:rPr lang="en-US"/>
              <a:t>Click icon to add picture</a:t>
            </a:r>
          </a:p>
        </p:txBody>
      </p:sp>
      <p:sp>
        <p:nvSpPr>
          <p:cNvPr id="12" name="Picture Placeholder 10">
            <a:extLst>
              <a:ext uri="{FF2B5EF4-FFF2-40B4-BE49-F238E27FC236}">
                <a16:creationId xmlns:a16="http://schemas.microsoft.com/office/drawing/2014/main" id="{00B167BD-85F8-8648-9860-78F579067187}"/>
              </a:ext>
            </a:extLst>
          </p:cNvPr>
          <p:cNvSpPr>
            <a:spLocks noGrp="1"/>
          </p:cNvSpPr>
          <p:nvPr>
            <p:ph type="pic" sz="quarter" idx="16"/>
          </p:nvPr>
        </p:nvSpPr>
        <p:spPr>
          <a:xfrm>
            <a:off x="3998563" y="3880337"/>
            <a:ext cx="3238849" cy="1565275"/>
          </a:xfrm>
        </p:spPr>
        <p:txBody>
          <a:bodyPr/>
          <a:lstStyle/>
          <a:p>
            <a:r>
              <a:rPr lang="en-US"/>
              <a:t>Click icon to add picture</a:t>
            </a:r>
          </a:p>
        </p:txBody>
      </p:sp>
      <p:sp>
        <p:nvSpPr>
          <p:cNvPr id="15" name="Picture Placeholder 10">
            <a:extLst>
              <a:ext uri="{FF2B5EF4-FFF2-40B4-BE49-F238E27FC236}">
                <a16:creationId xmlns:a16="http://schemas.microsoft.com/office/drawing/2014/main" id="{65792B55-9417-2E48-8904-369F70274429}"/>
              </a:ext>
            </a:extLst>
          </p:cNvPr>
          <p:cNvSpPr>
            <a:spLocks noGrp="1"/>
          </p:cNvSpPr>
          <p:nvPr>
            <p:ph type="pic" sz="quarter" idx="17"/>
          </p:nvPr>
        </p:nvSpPr>
        <p:spPr>
          <a:xfrm>
            <a:off x="534353" y="5603865"/>
            <a:ext cx="3351212" cy="1565275"/>
          </a:xfrm>
        </p:spPr>
        <p:txBody>
          <a:bodyPr/>
          <a:lstStyle/>
          <a:p>
            <a:r>
              <a:rPr lang="en-US"/>
              <a:t>Click icon to add picture</a:t>
            </a:r>
          </a:p>
        </p:txBody>
      </p:sp>
      <p:sp>
        <p:nvSpPr>
          <p:cNvPr id="16" name="Picture Placeholder 10">
            <a:extLst>
              <a:ext uri="{FF2B5EF4-FFF2-40B4-BE49-F238E27FC236}">
                <a16:creationId xmlns:a16="http://schemas.microsoft.com/office/drawing/2014/main" id="{E983C449-35EC-7447-B069-AE1DC43889D3}"/>
              </a:ext>
            </a:extLst>
          </p:cNvPr>
          <p:cNvSpPr>
            <a:spLocks noGrp="1"/>
          </p:cNvSpPr>
          <p:nvPr>
            <p:ph type="pic" sz="quarter" idx="18"/>
          </p:nvPr>
        </p:nvSpPr>
        <p:spPr>
          <a:xfrm>
            <a:off x="3997928" y="5603865"/>
            <a:ext cx="3238849" cy="1565275"/>
          </a:xfrm>
        </p:spPr>
        <p:txBody>
          <a:bodyPr/>
          <a:lstStyle/>
          <a:p>
            <a:r>
              <a:rPr lang="en-US"/>
              <a:t>Click icon to add picture</a:t>
            </a:r>
          </a:p>
        </p:txBody>
      </p:sp>
      <p:sp>
        <p:nvSpPr>
          <p:cNvPr id="17" name="Picture Placeholder 10">
            <a:extLst>
              <a:ext uri="{FF2B5EF4-FFF2-40B4-BE49-F238E27FC236}">
                <a16:creationId xmlns:a16="http://schemas.microsoft.com/office/drawing/2014/main" id="{9B414101-F60B-1346-A787-73727C109DC2}"/>
              </a:ext>
            </a:extLst>
          </p:cNvPr>
          <p:cNvSpPr>
            <a:spLocks noGrp="1"/>
          </p:cNvSpPr>
          <p:nvPr>
            <p:ph type="pic" sz="quarter" idx="19"/>
          </p:nvPr>
        </p:nvSpPr>
        <p:spPr>
          <a:xfrm>
            <a:off x="534353" y="7295067"/>
            <a:ext cx="6702424" cy="1565275"/>
          </a:xfrm>
        </p:spPr>
        <p:txBody>
          <a:bodyPr/>
          <a:lstStyle/>
          <a:p>
            <a:r>
              <a:rPr lang="en-US"/>
              <a:t>Click icon to add picture</a:t>
            </a:r>
          </a:p>
        </p:txBody>
      </p:sp>
    </p:spTree>
    <p:extLst>
      <p:ext uri="{BB962C8B-B14F-4D97-AF65-F5344CB8AC3E}">
        <p14:creationId xmlns:p14="http://schemas.microsoft.com/office/powerpoint/2010/main" val="973508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9D5F2-8E95-5541-90CC-7E8FA2E1DEA5}"/>
              </a:ext>
            </a:extLst>
          </p:cNvPr>
          <p:cNvSpPr>
            <a:spLocks noGrp="1"/>
          </p:cNvSpPr>
          <p:nvPr>
            <p:ph type="title"/>
          </p:nvPr>
        </p:nvSpPr>
        <p:spPr>
          <a:xfrm>
            <a:off x="534353" y="1188720"/>
            <a:ext cx="6703695" cy="615026"/>
          </a:xfrm>
        </p:spPr>
        <p:txBody>
          <a:bodyPr anchor="b"/>
          <a:lstStyle>
            <a:lvl1pPr>
              <a:defRPr sz="28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4589E66-FDFF-C345-AA17-9F60DDF5B8A4}"/>
              </a:ext>
            </a:extLst>
          </p:cNvPr>
          <p:cNvSpPr>
            <a:spLocks noGrp="1"/>
          </p:cNvSpPr>
          <p:nvPr>
            <p:ph idx="1"/>
          </p:nvPr>
        </p:nvSpPr>
        <p:spPr>
          <a:xfrm>
            <a:off x="534353" y="1920240"/>
            <a:ext cx="6703695" cy="1463040"/>
          </a:xfrm>
        </p:spPr>
        <p:txBody>
          <a:bodyPr/>
          <a:lstStyle>
            <a:lvl1pPr marL="0" indent="0">
              <a:buNone/>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6A0B7238-C98D-6E4B-AC36-B8739BAD4A35}"/>
              </a:ext>
            </a:extLst>
          </p:cNvPr>
          <p:cNvSpPr>
            <a:spLocks noGrp="1"/>
          </p:cNvSpPr>
          <p:nvPr>
            <p:ph type="sldNum" sz="quarter" idx="12"/>
          </p:nvPr>
        </p:nvSpPr>
        <p:spPr/>
        <p:txBody>
          <a:bodyPr/>
          <a:lstStyle/>
          <a:p>
            <a:fld id="{1FF48811-23A8-674A-9784-61075FD9E8FB}" type="slidenum">
              <a:rPr lang="en-US" smtClean="0"/>
              <a:t>‹#›</a:t>
            </a:fld>
            <a:endParaRPr lang="en-US"/>
          </a:p>
        </p:txBody>
      </p:sp>
      <p:sp>
        <p:nvSpPr>
          <p:cNvPr id="8" name="Content Placeholder 7">
            <a:extLst>
              <a:ext uri="{FF2B5EF4-FFF2-40B4-BE49-F238E27FC236}">
                <a16:creationId xmlns:a16="http://schemas.microsoft.com/office/drawing/2014/main" id="{0387CEB1-9BC2-B94E-B736-419FFA33C6D8}"/>
              </a:ext>
            </a:extLst>
          </p:cNvPr>
          <p:cNvSpPr>
            <a:spLocks noGrp="1"/>
          </p:cNvSpPr>
          <p:nvPr>
            <p:ph sz="quarter" idx="13"/>
          </p:nvPr>
        </p:nvSpPr>
        <p:spPr>
          <a:xfrm>
            <a:off x="2883535" y="441761"/>
            <a:ext cx="4354513" cy="325438"/>
          </a:xfrm>
        </p:spPr>
        <p:txBody>
          <a:bodyPr anchor="b"/>
          <a:lstStyle>
            <a:lvl1pPr marL="0" indent="0" algn="r">
              <a:buNone/>
              <a:defRPr lang="en-US" sz="1400" b="1" smtClean="0">
                <a:solidFill>
                  <a:schemeClr val="accent6"/>
                </a:solidFill>
                <a:effectLst/>
              </a:defRPr>
            </a:lvl1pPr>
            <a:lvl2pPr marL="291465" indent="0">
              <a:buNone/>
              <a:defRPr/>
            </a:lvl2pPr>
          </a:lstStyle>
          <a:p>
            <a:pPr lvl="0"/>
            <a:r>
              <a:rPr lang="en-US">
                <a:effectLst/>
                <a:latin typeface="Arial" panose="020B0604020202020204" pitchFamily="34" charset="0"/>
              </a:rPr>
              <a:t>Click to edit Master text styles</a:t>
            </a:r>
          </a:p>
        </p:txBody>
      </p:sp>
      <p:sp>
        <p:nvSpPr>
          <p:cNvPr id="9" name="Text Placeholder 8">
            <a:extLst>
              <a:ext uri="{FF2B5EF4-FFF2-40B4-BE49-F238E27FC236}">
                <a16:creationId xmlns:a16="http://schemas.microsoft.com/office/drawing/2014/main" id="{CDCEEC54-354D-5D4B-9126-26FEDDF8ED35}"/>
              </a:ext>
            </a:extLst>
          </p:cNvPr>
          <p:cNvSpPr>
            <a:spLocks noGrp="1"/>
          </p:cNvSpPr>
          <p:nvPr>
            <p:ph type="body" sz="quarter" idx="14"/>
          </p:nvPr>
        </p:nvSpPr>
        <p:spPr>
          <a:xfrm>
            <a:off x="534988" y="3637914"/>
            <a:ext cx="6702425" cy="247758"/>
          </a:xfrm>
        </p:spPr>
        <p:txBody>
          <a:bodyPr/>
          <a:lstStyle>
            <a:lvl1pPr marL="0" indent="0">
              <a:buNone/>
              <a:defRPr sz="1400" b="0" i="1"/>
            </a:lvl1pPr>
          </a:lstStyle>
          <a:p>
            <a:pPr lvl="0"/>
            <a:r>
              <a:rPr lang="en-US"/>
              <a:t>Click to edit Master text styles</a:t>
            </a:r>
          </a:p>
        </p:txBody>
      </p:sp>
      <p:sp>
        <p:nvSpPr>
          <p:cNvPr id="14" name="Picture Placeholder 10">
            <a:extLst>
              <a:ext uri="{FF2B5EF4-FFF2-40B4-BE49-F238E27FC236}">
                <a16:creationId xmlns:a16="http://schemas.microsoft.com/office/drawing/2014/main" id="{06176F82-E6C7-A447-B295-7744872BFE4F}"/>
              </a:ext>
            </a:extLst>
          </p:cNvPr>
          <p:cNvSpPr>
            <a:spLocks noGrp="1"/>
          </p:cNvSpPr>
          <p:nvPr>
            <p:ph type="pic" sz="quarter" idx="18"/>
          </p:nvPr>
        </p:nvSpPr>
        <p:spPr>
          <a:xfrm>
            <a:off x="533718" y="4160506"/>
            <a:ext cx="6703695" cy="2135622"/>
          </a:xfrm>
        </p:spPr>
        <p:txBody>
          <a:bodyPr/>
          <a:lstStyle/>
          <a:p>
            <a:r>
              <a:rPr lang="en-US"/>
              <a:t>Click icon to add picture</a:t>
            </a:r>
            <a:endParaRPr lang="en-US" dirty="0"/>
          </a:p>
        </p:txBody>
      </p:sp>
      <p:sp>
        <p:nvSpPr>
          <p:cNvPr id="15" name="Picture Placeholder 10">
            <a:extLst>
              <a:ext uri="{FF2B5EF4-FFF2-40B4-BE49-F238E27FC236}">
                <a16:creationId xmlns:a16="http://schemas.microsoft.com/office/drawing/2014/main" id="{6C38243E-817F-C047-94D6-9B6D9389104A}"/>
              </a:ext>
            </a:extLst>
          </p:cNvPr>
          <p:cNvSpPr>
            <a:spLocks noGrp="1"/>
          </p:cNvSpPr>
          <p:nvPr>
            <p:ph type="pic" sz="quarter" idx="19"/>
          </p:nvPr>
        </p:nvSpPr>
        <p:spPr>
          <a:xfrm>
            <a:off x="533719" y="6558535"/>
            <a:ext cx="6703694" cy="2135622"/>
          </a:xfrm>
        </p:spPr>
        <p:txBody>
          <a:bodyPr/>
          <a:lstStyle/>
          <a:p>
            <a:r>
              <a:rPr lang="en-US"/>
              <a:t>Click icon to add picture</a:t>
            </a:r>
            <a:endParaRPr lang="en-US" dirty="0"/>
          </a:p>
        </p:txBody>
      </p:sp>
    </p:spTree>
    <p:extLst>
      <p:ext uri="{BB962C8B-B14F-4D97-AF65-F5344CB8AC3E}">
        <p14:creationId xmlns:p14="http://schemas.microsoft.com/office/powerpoint/2010/main" val="934549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9D5F2-8E95-5541-90CC-7E8FA2E1DEA5}"/>
              </a:ext>
            </a:extLst>
          </p:cNvPr>
          <p:cNvSpPr>
            <a:spLocks noGrp="1"/>
          </p:cNvSpPr>
          <p:nvPr>
            <p:ph type="title"/>
          </p:nvPr>
        </p:nvSpPr>
        <p:spPr>
          <a:xfrm>
            <a:off x="534353" y="1188720"/>
            <a:ext cx="6703695" cy="615026"/>
          </a:xfrm>
        </p:spPr>
        <p:txBody>
          <a:bodyPr anchor="b"/>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4589E66-FDFF-C345-AA17-9F60DDF5B8A4}"/>
              </a:ext>
            </a:extLst>
          </p:cNvPr>
          <p:cNvSpPr>
            <a:spLocks noGrp="1"/>
          </p:cNvSpPr>
          <p:nvPr>
            <p:ph idx="1"/>
          </p:nvPr>
        </p:nvSpPr>
        <p:spPr>
          <a:xfrm>
            <a:off x="534353" y="1920240"/>
            <a:ext cx="6703695" cy="1463040"/>
          </a:xfrm>
        </p:spPr>
        <p:txBody>
          <a:bodyPr/>
          <a:lstStyle>
            <a:lvl1pPr marL="0" indent="0">
              <a:buNone/>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6A0B7238-C98D-6E4B-AC36-B8739BAD4A35}"/>
              </a:ext>
            </a:extLst>
          </p:cNvPr>
          <p:cNvSpPr>
            <a:spLocks noGrp="1"/>
          </p:cNvSpPr>
          <p:nvPr>
            <p:ph type="sldNum" sz="quarter" idx="12"/>
          </p:nvPr>
        </p:nvSpPr>
        <p:spPr/>
        <p:txBody>
          <a:bodyPr/>
          <a:lstStyle/>
          <a:p>
            <a:fld id="{1FF48811-23A8-674A-9784-61075FD9E8FB}" type="slidenum">
              <a:rPr lang="en-US" smtClean="0"/>
              <a:t>‹#›</a:t>
            </a:fld>
            <a:endParaRPr lang="en-US"/>
          </a:p>
        </p:txBody>
      </p:sp>
      <p:sp>
        <p:nvSpPr>
          <p:cNvPr id="8" name="Content Placeholder 7">
            <a:extLst>
              <a:ext uri="{FF2B5EF4-FFF2-40B4-BE49-F238E27FC236}">
                <a16:creationId xmlns:a16="http://schemas.microsoft.com/office/drawing/2014/main" id="{0387CEB1-9BC2-B94E-B736-419FFA33C6D8}"/>
              </a:ext>
            </a:extLst>
          </p:cNvPr>
          <p:cNvSpPr>
            <a:spLocks noGrp="1"/>
          </p:cNvSpPr>
          <p:nvPr>
            <p:ph sz="quarter" idx="13"/>
          </p:nvPr>
        </p:nvSpPr>
        <p:spPr>
          <a:xfrm>
            <a:off x="2883535" y="441761"/>
            <a:ext cx="4354513" cy="325438"/>
          </a:xfrm>
        </p:spPr>
        <p:txBody>
          <a:bodyPr anchor="b"/>
          <a:lstStyle>
            <a:lvl1pPr marL="0" indent="0" algn="r">
              <a:buNone/>
              <a:defRPr lang="en-US" sz="1400" b="1" smtClean="0">
                <a:solidFill>
                  <a:schemeClr val="accent6"/>
                </a:solidFill>
                <a:effectLst/>
              </a:defRPr>
            </a:lvl1pPr>
            <a:lvl2pPr marL="291465" indent="0">
              <a:buNone/>
              <a:defRPr/>
            </a:lvl2pPr>
          </a:lstStyle>
          <a:p>
            <a:pPr lvl="0"/>
            <a:r>
              <a:rPr lang="en-US">
                <a:effectLst/>
                <a:latin typeface="Arial" panose="020B0604020202020204" pitchFamily="34" charset="0"/>
              </a:rPr>
              <a:t>Click to edit Master text styles</a:t>
            </a:r>
          </a:p>
        </p:txBody>
      </p:sp>
      <p:sp>
        <p:nvSpPr>
          <p:cNvPr id="9" name="Text Placeholder 8">
            <a:extLst>
              <a:ext uri="{FF2B5EF4-FFF2-40B4-BE49-F238E27FC236}">
                <a16:creationId xmlns:a16="http://schemas.microsoft.com/office/drawing/2014/main" id="{CDCEEC54-354D-5D4B-9126-26FEDDF8ED35}"/>
              </a:ext>
            </a:extLst>
          </p:cNvPr>
          <p:cNvSpPr>
            <a:spLocks noGrp="1"/>
          </p:cNvSpPr>
          <p:nvPr>
            <p:ph type="body" sz="quarter" idx="14"/>
          </p:nvPr>
        </p:nvSpPr>
        <p:spPr>
          <a:xfrm>
            <a:off x="534988" y="3637914"/>
            <a:ext cx="6702425" cy="247758"/>
          </a:xfrm>
        </p:spPr>
        <p:txBody>
          <a:bodyPr/>
          <a:lstStyle>
            <a:lvl1pPr marL="0" indent="0">
              <a:buNone/>
              <a:defRPr sz="1400" b="0" i="1"/>
            </a:lvl1pPr>
          </a:lstStyle>
          <a:p>
            <a:pPr lvl="0"/>
            <a:r>
              <a:rPr lang="en-US"/>
              <a:t>Click to edit Master text styles</a:t>
            </a:r>
          </a:p>
        </p:txBody>
      </p:sp>
      <p:sp>
        <p:nvSpPr>
          <p:cNvPr id="14" name="Picture Placeholder 10">
            <a:extLst>
              <a:ext uri="{FF2B5EF4-FFF2-40B4-BE49-F238E27FC236}">
                <a16:creationId xmlns:a16="http://schemas.microsoft.com/office/drawing/2014/main" id="{06176F82-E6C7-A447-B295-7744872BFE4F}"/>
              </a:ext>
            </a:extLst>
          </p:cNvPr>
          <p:cNvSpPr>
            <a:spLocks noGrp="1"/>
          </p:cNvSpPr>
          <p:nvPr>
            <p:ph type="pic" sz="quarter" idx="18"/>
          </p:nvPr>
        </p:nvSpPr>
        <p:spPr>
          <a:xfrm>
            <a:off x="3998463" y="4160506"/>
            <a:ext cx="3238950" cy="2441772"/>
          </a:xfrm>
        </p:spPr>
        <p:txBody>
          <a:bodyPr/>
          <a:lstStyle/>
          <a:p>
            <a:r>
              <a:rPr lang="en-US"/>
              <a:t>Click icon to add picture</a:t>
            </a:r>
            <a:endParaRPr lang="en-US" dirty="0"/>
          </a:p>
        </p:txBody>
      </p:sp>
      <p:sp>
        <p:nvSpPr>
          <p:cNvPr id="15" name="Picture Placeholder 10">
            <a:extLst>
              <a:ext uri="{FF2B5EF4-FFF2-40B4-BE49-F238E27FC236}">
                <a16:creationId xmlns:a16="http://schemas.microsoft.com/office/drawing/2014/main" id="{6C38243E-817F-C047-94D6-9B6D9389104A}"/>
              </a:ext>
            </a:extLst>
          </p:cNvPr>
          <p:cNvSpPr>
            <a:spLocks noGrp="1"/>
          </p:cNvSpPr>
          <p:nvPr>
            <p:ph type="pic" sz="quarter" idx="19"/>
          </p:nvPr>
        </p:nvSpPr>
        <p:spPr>
          <a:xfrm>
            <a:off x="533719" y="4160506"/>
            <a:ext cx="3189214" cy="2441772"/>
          </a:xfrm>
        </p:spPr>
        <p:txBody>
          <a:bodyPr/>
          <a:lstStyle/>
          <a:p>
            <a:r>
              <a:rPr lang="en-US"/>
              <a:t>Click icon to add picture</a:t>
            </a:r>
            <a:endParaRPr lang="en-US" dirty="0"/>
          </a:p>
        </p:txBody>
      </p:sp>
    </p:spTree>
    <p:extLst>
      <p:ext uri="{BB962C8B-B14F-4D97-AF65-F5344CB8AC3E}">
        <p14:creationId xmlns:p14="http://schemas.microsoft.com/office/powerpoint/2010/main" val="1625301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9D5F2-8E95-5541-90CC-7E8FA2E1DEA5}"/>
              </a:ext>
            </a:extLst>
          </p:cNvPr>
          <p:cNvSpPr>
            <a:spLocks noGrp="1"/>
          </p:cNvSpPr>
          <p:nvPr>
            <p:ph type="title"/>
          </p:nvPr>
        </p:nvSpPr>
        <p:spPr>
          <a:xfrm>
            <a:off x="534353" y="1188720"/>
            <a:ext cx="6703695" cy="615026"/>
          </a:xfrm>
        </p:spPr>
        <p:txBody>
          <a:bodyPr anchor="b"/>
          <a:lstStyle>
            <a:lvl1pPr>
              <a:defRPr sz="28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4589E66-FDFF-C345-AA17-9F60DDF5B8A4}"/>
              </a:ext>
            </a:extLst>
          </p:cNvPr>
          <p:cNvSpPr>
            <a:spLocks noGrp="1"/>
          </p:cNvSpPr>
          <p:nvPr>
            <p:ph idx="1"/>
          </p:nvPr>
        </p:nvSpPr>
        <p:spPr>
          <a:xfrm>
            <a:off x="534353" y="1920240"/>
            <a:ext cx="6703695" cy="1554480"/>
          </a:xfrm>
        </p:spPr>
        <p:txBody>
          <a:bodyPr/>
          <a:lstStyle>
            <a:lvl1pPr marL="0" indent="0">
              <a:buNone/>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6A0B7238-C98D-6E4B-AC36-B8739BAD4A35}"/>
              </a:ext>
            </a:extLst>
          </p:cNvPr>
          <p:cNvSpPr>
            <a:spLocks noGrp="1"/>
          </p:cNvSpPr>
          <p:nvPr>
            <p:ph type="sldNum" sz="quarter" idx="12"/>
          </p:nvPr>
        </p:nvSpPr>
        <p:spPr/>
        <p:txBody>
          <a:bodyPr/>
          <a:lstStyle/>
          <a:p>
            <a:fld id="{1FF48811-23A8-674A-9784-61075FD9E8FB}" type="slidenum">
              <a:rPr lang="en-US" smtClean="0"/>
              <a:t>‹#›</a:t>
            </a:fld>
            <a:endParaRPr lang="en-US"/>
          </a:p>
        </p:txBody>
      </p:sp>
      <p:sp>
        <p:nvSpPr>
          <p:cNvPr id="8" name="Content Placeholder 7">
            <a:extLst>
              <a:ext uri="{FF2B5EF4-FFF2-40B4-BE49-F238E27FC236}">
                <a16:creationId xmlns:a16="http://schemas.microsoft.com/office/drawing/2014/main" id="{0387CEB1-9BC2-B94E-B736-419FFA33C6D8}"/>
              </a:ext>
            </a:extLst>
          </p:cNvPr>
          <p:cNvSpPr>
            <a:spLocks noGrp="1"/>
          </p:cNvSpPr>
          <p:nvPr>
            <p:ph sz="quarter" idx="13"/>
          </p:nvPr>
        </p:nvSpPr>
        <p:spPr>
          <a:xfrm>
            <a:off x="2882900" y="441761"/>
            <a:ext cx="4354513" cy="325438"/>
          </a:xfrm>
        </p:spPr>
        <p:txBody>
          <a:bodyPr anchor="b"/>
          <a:lstStyle>
            <a:lvl1pPr marL="0" indent="0" algn="r">
              <a:buNone/>
              <a:defRPr lang="en-US" sz="1400" b="1" smtClean="0">
                <a:solidFill>
                  <a:schemeClr val="accent6"/>
                </a:solidFill>
                <a:effectLst/>
              </a:defRPr>
            </a:lvl1pPr>
            <a:lvl2pPr marL="291465" indent="0">
              <a:buNone/>
              <a:defRPr/>
            </a:lvl2pPr>
          </a:lstStyle>
          <a:p>
            <a:pPr lvl="0"/>
            <a:r>
              <a:rPr lang="en-US">
                <a:effectLst/>
                <a:latin typeface="Arial" panose="020B0604020202020204" pitchFamily="34" charset="0"/>
              </a:rPr>
              <a:t>Click to edit Master text styles</a:t>
            </a:r>
          </a:p>
        </p:txBody>
      </p:sp>
      <p:sp>
        <p:nvSpPr>
          <p:cNvPr id="9" name="Text Placeholder 8">
            <a:extLst>
              <a:ext uri="{FF2B5EF4-FFF2-40B4-BE49-F238E27FC236}">
                <a16:creationId xmlns:a16="http://schemas.microsoft.com/office/drawing/2014/main" id="{CDCEEC54-354D-5D4B-9126-26FEDDF8ED35}"/>
              </a:ext>
            </a:extLst>
          </p:cNvPr>
          <p:cNvSpPr>
            <a:spLocks noGrp="1"/>
          </p:cNvSpPr>
          <p:nvPr>
            <p:ph type="body" sz="quarter" idx="14"/>
          </p:nvPr>
        </p:nvSpPr>
        <p:spPr>
          <a:xfrm>
            <a:off x="534988" y="3802950"/>
            <a:ext cx="6702425" cy="247758"/>
          </a:xfrm>
        </p:spPr>
        <p:txBody>
          <a:bodyPr/>
          <a:lstStyle>
            <a:lvl1pPr marL="0" indent="0">
              <a:buNone/>
              <a:defRPr sz="1400" b="0" i="1"/>
            </a:lvl1pPr>
          </a:lstStyle>
          <a:p>
            <a:pPr lvl="0"/>
            <a:r>
              <a:rPr lang="en-US"/>
              <a:t>Click to edit Master text styles</a:t>
            </a:r>
          </a:p>
        </p:txBody>
      </p:sp>
    </p:spTree>
    <p:extLst>
      <p:ext uri="{BB962C8B-B14F-4D97-AF65-F5344CB8AC3E}">
        <p14:creationId xmlns:p14="http://schemas.microsoft.com/office/powerpoint/2010/main" val="1935195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428419-8547-F44F-86AC-552B6CAF389B}"/>
              </a:ext>
            </a:extLst>
          </p:cNvPr>
          <p:cNvSpPr>
            <a:spLocks noGrp="1"/>
          </p:cNvSpPr>
          <p:nvPr>
            <p:ph type="title"/>
          </p:nvPr>
        </p:nvSpPr>
        <p:spPr>
          <a:xfrm>
            <a:off x="534353" y="1148332"/>
            <a:ext cx="6703695" cy="615026"/>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7DC8EE5-9067-F947-AC39-9C9A643A3C71}"/>
              </a:ext>
            </a:extLst>
          </p:cNvPr>
          <p:cNvSpPr>
            <a:spLocks noGrp="1"/>
          </p:cNvSpPr>
          <p:nvPr>
            <p:ph type="body" idx="1"/>
          </p:nvPr>
        </p:nvSpPr>
        <p:spPr>
          <a:xfrm>
            <a:off x="534353" y="1979312"/>
            <a:ext cx="6703695" cy="676173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704B167A-956C-F34C-95EA-919A5CD7902D}"/>
              </a:ext>
            </a:extLst>
          </p:cNvPr>
          <p:cNvSpPr>
            <a:spLocks noGrp="1"/>
          </p:cNvSpPr>
          <p:nvPr>
            <p:ph type="sldNum" sz="quarter" idx="4"/>
          </p:nvPr>
        </p:nvSpPr>
        <p:spPr>
          <a:xfrm>
            <a:off x="5489258" y="9414601"/>
            <a:ext cx="1748790" cy="295709"/>
          </a:xfrm>
          <a:prstGeom prst="rect">
            <a:avLst/>
          </a:prstGeom>
        </p:spPr>
        <p:txBody>
          <a:bodyPr vert="horz" lIns="91440" tIns="45720" rIns="91440" bIns="45720" rtlCol="0" anchor="ctr"/>
          <a:lstStyle>
            <a:lvl1pPr algn="r">
              <a:defRPr sz="1000">
                <a:solidFill>
                  <a:schemeClr val="tx1">
                    <a:tint val="75000"/>
                  </a:schemeClr>
                </a:solidFill>
              </a:defRPr>
            </a:lvl1pPr>
          </a:lstStyle>
          <a:p>
            <a:fld id="{1FF48811-23A8-674A-9784-61075FD9E8FB}" type="slidenum">
              <a:rPr lang="en-US" smtClean="0"/>
              <a:pPr/>
              <a:t>‹#›</a:t>
            </a:fld>
            <a:endParaRPr lang="en-US" dirty="0"/>
          </a:p>
        </p:txBody>
      </p:sp>
      <p:pic>
        <p:nvPicPr>
          <p:cNvPr id="8" name="Graphic 7">
            <a:extLst>
              <a:ext uri="{FF2B5EF4-FFF2-40B4-BE49-F238E27FC236}">
                <a16:creationId xmlns:a16="http://schemas.microsoft.com/office/drawing/2014/main" id="{A7D3CC00-95B2-3644-A707-1C87F7CB101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534353" y="457200"/>
            <a:ext cx="1218041" cy="535518"/>
          </a:xfrm>
          <a:prstGeom prst="rect">
            <a:avLst/>
          </a:prstGeom>
        </p:spPr>
      </p:pic>
      <p:cxnSp>
        <p:nvCxnSpPr>
          <p:cNvPr id="10" name="Straight Connector 9">
            <a:extLst>
              <a:ext uri="{FF2B5EF4-FFF2-40B4-BE49-F238E27FC236}">
                <a16:creationId xmlns:a16="http://schemas.microsoft.com/office/drawing/2014/main" id="{6B4A6004-3A91-5743-878A-BDCFEB59D826}"/>
              </a:ext>
            </a:extLst>
          </p:cNvPr>
          <p:cNvCxnSpPr>
            <a:cxnSpLocks/>
          </p:cNvCxnSpPr>
          <p:nvPr userDrawn="1"/>
        </p:nvCxnSpPr>
        <p:spPr>
          <a:xfrm flipH="1">
            <a:off x="534353" y="9322647"/>
            <a:ext cx="6703695"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7" name="TextBox 6">
            <a:hlinkClick r:id="" action="ppaction://hlinkshowjump?jump=firstslide"/>
            <a:extLst>
              <a:ext uri="{FF2B5EF4-FFF2-40B4-BE49-F238E27FC236}">
                <a16:creationId xmlns:a16="http://schemas.microsoft.com/office/drawing/2014/main" id="{2622A08A-06BC-1D45-B450-E34C7F6D1C94}"/>
              </a:ext>
            </a:extLst>
          </p:cNvPr>
          <p:cNvSpPr txBox="1"/>
          <p:nvPr userDrawn="1"/>
        </p:nvSpPr>
        <p:spPr>
          <a:xfrm>
            <a:off x="534352" y="9485510"/>
            <a:ext cx="1983996" cy="153888"/>
          </a:xfrm>
          <a:prstGeom prst="rect">
            <a:avLst/>
          </a:prstGeom>
          <a:noFill/>
        </p:spPr>
        <p:txBody>
          <a:bodyPr wrap="square" lIns="0" tIns="0" rIns="0" bIns="0" rtlCol="0">
            <a:spAutoFit/>
          </a:bodyPr>
          <a:lstStyle/>
          <a:p>
            <a:r>
              <a:rPr lang="en-US" sz="1000" dirty="0">
                <a:solidFill>
                  <a:schemeClr val="bg1">
                    <a:lumMod val="50000"/>
                  </a:schemeClr>
                </a:solidFill>
              </a:rPr>
              <a:t>BACK TO TABLE OF CONTENTS</a:t>
            </a:r>
          </a:p>
        </p:txBody>
      </p:sp>
    </p:spTree>
    <p:extLst>
      <p:ext uri="{BB962C8B-B14F-4D97-AF65-F5344CB8AC3E}">
        <p14:creationId xmlns:p14="http://schemas.microsoft.com/office/powerpoint/2010/main" val="606253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3" r:id="rId5"/>
    <p:sldLayoutId id="2147483664" r:id="rId6"/>
    <p:sldLayoutId id="2147483665" r:id="rId7"/>
    <p:sldLayoutId id="2147483666" r:id="rId8"/>
    <p:sldLayoutId id="2147483661" r:id="rId9"/>
    <p:sldLayoutId id="2147483651" r:id="rId10"/>
    <p:sldLayoutId id="2147483652" r:id="rId11"/>
    <p:sldLayoutId id="2147483653" r:id="rId12"/>
    <p:sldLayoutId id="2147483654" r:id="rId13"/>
    <p:sldLayoutId id="2147483655" r:id="rId14"/>
  </p:sldLayoutIdLst>
  <p:hf hdr="0" ftr="0" dt="0"/>
  <p:txStyles>
    <p:titleStyle>
      <a:lvl1pPr algn="l" defTabSz="582930" rtl="0" eaLnBrk="1" latinLnBrk="0" hangingPunct="1">
        <a:lnSpc>
          <a:spcPct val="90000"/>
        </a:lnSpc>
        <a:spcBef>
          <a:spcPct val="0"/>
        </a:spcBef>
        <a:buNone/>
        <a:defRPr sz="2805" b="1" kern="1200">
          <a:solidFill>
            <a:schemeClr val="tx1"/>
          </a:solidFill>
          <a:latin typeface="+mj-lt"/>
          <a:ea typeface="+mj-ea"/>
          <a:cs typeface="+mj-cs"/>
        </a:defRPr>
      </a:lvl1pPr>
    </p:titleStyle>
    <p:bodyStyle>
      <a:lvl1pPr marL="0" indent="0" algn="l" defTabSz="582930" rtl="0" eaLnBrk="1" latinLnBrk="0" hangingPunct="1">
        <a:lnSpc>
          <a:spcPct val="90000"/>
        </a:lnSpc>
        <a:spcBef>
          <a:spcPts val="638"/>
        </a:spcBef>
        <a:buFont typeface="Arial" panose="020B0604020202020204" pitchFamily="34" charset="0"/>
        <a:buNone/>
        <a:defRPr sz="1600"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p:bodyStyle>
    <p:otherStyle>
      <a:defPPr>
        <a:defRPr lang="en-US"/>
      </a:defPPr>
      <a:lvl1pPr marL="0" algn="l" defTabSz="582930" rtl="0" eaLnBrk="1" latinLnBrk="0" hangingPunct="1">
        <a:defRPr sz="1148" kern="1200">
          <a:solidFill>
            <a:schemeClr val="tx1"/>
          </a:solidFill>
          <a:latin typeface="+mn-lt"/>
          <a:ea typeface="+mn-ea"/>
          <a:cs typeface="+mn-cs"/>
        </a:defRPr>
      </a:lvl1pPr>
      <a:lvl2pPr marL="291465" algn="l" defTabSz="582930" rtl="0" eaLnBrk="1" latinLnBrk="0" hangingPunct="1">
        <a:defRPr sz="1148" kern="1200">
          <a:solidFill>
            <a:schemeClr val="tx1"/>
          </a:solidFill>
          <a:latin typeface="+mn-lt"/>
          <a:ea typeface="+mn-ea"/>
          <a:cs typeface="+mn-cs"/>
        </a:defRPr>
      </a:lvl2pPr>
      <a:lvl3pPr marL="582930" algn="l" defTabSz="582930" rtl="0" eaLnBrk="1" latinLnBrk="0" hangingPunct="1">
        <a:defRPr sz="1148" kern="1200">
          <a:solidFill>
            <a:schemeClr val="tx1"/>
          </a:solidFill>
          <a:latin typeface="+mn-lt"/>
          <a:ea typeface="+mn-ea"/>
          <a:cs typeface="+mn-cs"/>
        </a:defRPr>
      </a:lvl3pPr>
      <a:lvl4pPr marL="874395" algn="l" defTabSz="582930" rtl="0" eaLnBrk="1" latinLnBrk="0" hangingPunct="1">
        <a:defRPr sz="1148" kern="1200">
          <a:solidFill>
            <a:schemeClr val="tx1"/>
          </a:solidFill>
          <a:latin typeface="+mn-lt"/>
          <a:ea typeface="+mn-ea"/>
          <a:cs typeface="+mn-cs"/>
        </a:defRPr>
      </a:lvl4pPr>
      <a:lvl5pPr marL="1165860" algn="l" defTabSz="582930" rtl="0" eaLnBrk="1" latinLnBrk="0" hangingPunct="1">
        <a:defRPr sz="1148" kern="1200">
          <a:solidFill>
            <a:schemeClr val="tx1"/>
          </a:solidFill>
          <a:latin typeface="+mn-lt"/>
          <a:ea typeface="+mn-ea"/>
          <a:cs typeface="+mn-cs"/>
        </a:defRPr>
      </a:lvl5pPr>
      <a:lvl6pPr marL="1457325" algn="l" defTabSz="582930" rtl="0" eaLnBrk="1" latinLnBrk="0" hangingPunct="1">
        <a:defRPr sz="1148" kern="1200">
          <a:solidFill>
            <a:schemeClr val="tx1"/>
          </a:solidFill>
          <a:latin typeface="+mn-lt"/>
          <a:ea typeface="+mn-ea"/>
          <a:cs typeface="+mn-cs"/>
        </a:defRPr>
      </a:lvl6pPr>
      <a:lvl7pPr marL="1748790" algn="l" defTabSz="582930" rtl="0" eaLnBrk="1" latinLnBrk="0" hangingPunct="1">
        <a:defRPr sz="1148" kern="1200">
          <a:solidFill>
            <a:schemeClr val="tx1"/>
          </a:solidFill>
          <a:latin typeface="+mn-lt"/>
          <a:ea typeface="+mn-ea"/>
          <a:cs typeface="+mn-cs"/>
        </a:defRPr>
      </a:lvl7pPr>
      <a:lvl8pPr marL="2040255" algn="l" defTabSz="582930" rtl="0" eaLnBrk="1" latinLnBrk="0" hangingPunct="1">
        <a:defRPr sz="1148" kern="1200">
          <a:solidFill>
            <a:schemeClr val="tx1"/>
          </a:solidFill>
          <a:latin typeface="+mn-lt"/>
          <a:ea typeface="+mn-ea"/>
          <a:cs typeface="+mn-cs"/>
        </a:defRPr>
      </a:lvl8pPr>
      <a:lvl9pPr marL="2331720" algn="l" defTabSz="582930" rtl="0" eaLnBrk="1" latinLnBrk="0" hangingPunct="1">
        <a:defRPr sz="114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 Target="slide6.xml"/><Relationship Id="rId7" Type="http://schemas.openxmlformats.org/officeDocument/2006/relationships/slide" Target="slide10.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slide" Target="slide14.xml"/><Relationship Id="rId5" Type="http://schemas.openxmlformats.org/officeDocument/2006/relationships/slide" Target="slide8.xml"/><Relationship Id="rId10" Type="http://schemas.openxmlformats.org/officeDocument/2006/relationships/slide" Target="slide13.xml"/><Relationship Id="rId4" Type="http://schemas.openxmlformats.org/officeDocument/2006/relationships/slide" Target="slide7.xml"/><Relationship Id="rId9" Type="http://schemas.openxmlformats.org/officeDocument/2006/relationships/slide" Target="slide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0.emf"/><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1.emf"/><Relationship Id="rId7" Type="http://schemas.openxmlformats.org/officeDocument/2006/relationships/image" Target="../media/image25.emf"/><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emf"/><Relationship Id="rId7" Type="http://schemas.openxmlformats.org/officeDocument/2006/relationships/image" Target="../media/image31.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1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1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8.emf"/></Relationships>
</file>

<file path=ppt/slides/_rels/slide15.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43.em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1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6.emf"/><Relationship Id="rId4" Type="http://schemas.openxmlformats.org/officeDocument/2006/relationships/image" Target="../media/image45.emf"/></Relationships>
</file>

<file path=ppt/slides/_rels/slide1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9.emf"/><Relationship Id="rId4" Type="http://schemas.openxmlformats.org/officeDocument/2006/relationships/image" Target="../media/image48.emf"/></Relationships>
</file>

<file path=ppt/slides/_rels/slide1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51.emf"/></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0.emf"/><Relationship Id="rId7"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2.jpeg"/><Relationship Id="rId5" Type="http://schemas.openxmlformats.org/officeDocument/2006/relationships/image" Target="../media/image12.emf"/><Relationship Id="rId4" Type="http://schemas.openxmlformats.org/officeDocument/2006/relationships/image" Target="../media/image11.emf"/></Relationships>
</file>

<file path=ppt/slides/_rels/slide2.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15.xml"/><Relationship Id="rId7" Type="http://schemas.openxmlformats.org/officeDocument/2006/relationships/slide" Target="slide19.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18.xml"/><Relationship Id="rId11" Type="http://schemas.openxmlformats.org/officeDocument/2006/relationships/slide" Target="slide23.xml"/><Relationship Id="rId5" Type="http://schemas.openxmlformats.org/officeDocument/2006/relationships/slide" Target="slide17.xml"/><Relationship Id="rId10" Type="http://schemas.openxmlformats.org/officeDocument/2006/relationships/slide" Target="slide22.xml"/><Relationship Id="rId4" Type="http://schemas.openxmlformats.org/officeDocument/2006/relationships/slide" Target="slide16.xml"/><Relationship Id="rId9" Type="http://schemas.openxmlformats.org/officeDocument/2006/relationships/slide" Target="slide21.xml"/></Relationships>
</file>

<file path=ppt/slides/_rels/slide2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72.png"/><Relationship Id="rId4" Type="http://schemas.openxmlformats.org/officeDocument/2006/relationships/image" Target="../media/image71.jpeg"/></Relationships>
</file>

<file path=ppt/slides/_rels/slide24.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80.pn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jpe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slide" Target="slide23.xml"/><Relationship Id="rId7" Type="http://schemas.openxmlformats.org/officeDocument/2006/relationships/slide" Target="slide27.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26.xml"/><Relationship Id="rId5" Type="http://schemas.openxmlformats.org/officeDocument/2006/relationships/slide" Target="slide25.xml"/><Relationship Id="rId10" Type="http://schemas.openxmlformats.org/officeDocument/2006/relationships/slide" Target="slide30.xml"/><Relationship Id="rId4" Type="http://schemas.openxmlformats.org/officeDocument/2006/relationships/slide" Target="slide24.xml"/><Relationship Id="rId9" Type="http://schemas.openxmlformats.org/officeDocument/2006/relationships/slide" Target="slide29.xml"/></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108.png"/><Relationship Id="rId4" Type="http://schemas.openxmlformats.org/officeDocument/2006/relationships/image" Target="../media/image107.png"/></Relationships>
</file>

<file path=ppt/slides/_rels/slide3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113.png"/></Relationships>
</file>

<file path=ppt/slides/_rels/slide3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116.jpeg"/><Relationship Id="rId4" Type="http://schemas.openxmlformats.org/officeDocument/2006/relationships/image" Target="../media/image115.jpeg"/></Relationships>
</file>

<file path=ppt/slides/_rels/slide3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41.xml"/><Relationship Id="rId3" Type="http://schemas.openxmlformats.org/officeDocument/2006/relationships/slide" Target="slide31.xml"/><Relationship Id="rId7" Type="http://schemas.openxmlformats.org/officeDocument/2006/relationships/slide" Target="slide35.xml"/><Relationship Id="rId12" Type="http://schemas.openxmlformats.org/officeDocument/2006/relationships/slide" Target="slide40.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34.xml"/><Relationship Id="rId11" Type="http://schemas.openxmlformats.org/officeDocument/2006/relationships/slide" Target="slide39.xml"/><Relationship Id="rId5" Type="http://schemas.openxmlformats.org/officeDocument/2006/relationships/slide" Target="slide33.xml"/><Relationship Id="rId10" Type="http://schemas.openxmlformats.org/officeDocument/2006/relationships/slide" Target="slide38.xml"/><Relationship Id="rId4" Type="http://schemas.openxmlformats.org/officeDocument/2006/relationships/slide" Target="slide32.xml"/><Relationship Id="rId9" Type="http://schemas.openxmlformats.org/officeDocument/2006/relationships/slide" Target="slide37.xml"/><Relationship Id="rId14" Type="http://schemas.openxmlformats.org/officeDocument/2006/relationships/slide" Target="slide42.xml"/></Relationships>
</file>

<file path=ppt/slides/_rels/slide4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image" Target="../media/image121.jpeg"/></Relationships>
</file>

<file path=ppt/slides/_rels/slide4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127.png"/><Relationship Id="rId4" Type="http://schemas.openxmlformats.org/officeDocument/2006/relationships/image" Target="../media/image126.png"/></Relationships>
</file>

<file path=ppt/slides/_rels/slide4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130.png"/><Relationship Id="rId4" Type="http://schemas.openxmlformats.org/officeDocument/2006/relationships/image" Target="../media/image129.jpeg"/></Relationships>
</file>

<file path=ppt/slides/_rels/slide4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133.jpeg"/><Relationship Id="rId4" Type="http://schemas.openxmlformats.org/officeDocument/2006/relationships/image" Target="../media/image13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 Target="slide42.xml"/><Relationship Id="rId7" Type="http://schemas.openxmlformats.org/officeDocument/2006/relationships/slide" Target="slide46.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45.xml"/><Relationship Id="rId5" Type="http://schemas.openxmlformats.org/officeDocument/2006/relationships/slide" Target="slide44.xml"/><Relationship Id="rId4" Type="http://schemas.openxmlformats.org/officeDocument/2006/relationships/slide" Target="slide43.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5.emf"/><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2.emf"/><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103FD-21C4-0D48-A2D4-DECDA1A0016B}"/>
              </a:ext>
            </a:extLst>
          </p:cNvPr>
          <p:cNvSpPr>
            <a:spLocks noGrp="1"/>
          </p:cNvSpPr>
          <p:nvPr>
            <p:ph type="title"/>
          </p:nvPr>
        </p:nvSpPr>
        <p:spPr>
          <a:xfrm>
            <a:off x="536258" y="1263105"/>
            <a:ext cx="6863339" cy="760985"/>
          </a:xfrm>
        </p:spPr>
        <p:txBody>
          <a:bodyPr/>
          <a:lstStyle/>
          <a:p>
            <a:r>
              <a:rPr lang="en-US" sz="2400" dirty="0"/>
              <a:t>Agricultural Equipment Statistics Committee Product Definitions and Quick Links</a:t>
            </a:r>
          </a:p>
        </p:txBody>
      </p:sp>
      <p:graphicFrame>
        <p:nvGraphicFramePr>
          <p:cNvPr id="6" name="Table 6">
            <a:extLst>
              <a:ext uri="{FF2B5EF4-FFF2-40B4-BE49-F238E27FC236}">
                <a16:creationId xmlns:a16="http://schemas.microsoft.com/office/drawing/2014/main" id="{51047E23-B082-624C-9C73-3154CF177037}"/>
              </a:ext>
            </a:extLst>
          </p:cNvPr>
          <p:cNvGraphicFramePr>
            <a:graphicFrameLocks noGrp="1"/>
          </p:cNvGraphicFramePr>
          <p:nvPr>
            <p:ph idx="1"/>
            <p:extLst>
              <p:ext uri="{D42A27DB-BD31-4B8C-83A1-F6EECF244321}">
                <p14:modId xmlns:p14="http://schemas.microsoft.com/office/powerpoint/2010/main" val="3255183170"/>
              </p:ext>
            </p:extLst>
          </p:nvPr>
        </p:nvGraphicFramePr>
        <p:xfrm>
          <a:off x="536258" y="2359048"/>
          <a:ext cx="6702425" cy="7071360"/>
        </p:xfrm>
        <a:graphic>
          <a:graphicData uri="http://schemas.openxmlformats.org/drawingml/2006/table">
            <a:tbl>
              <a:tblPr>
                <a:tableStyleId>{073A0DAA-6AF3-43AB-8588-CEC1D06C72B9}</a:tableStyleId>
              </a:tblPr>
              <a:tblGrid>
                <a:gridCol w="6702425">
                  <a:extLst>
                    <a:ext uri="{9D8B030D-6E8A-4147-A177-3AD203B41FA5}">
                      <a16:colId xmlns:a16="http://schemas.microsoft.com/office/drawing/2014/main" val="947942068"/>
                    </a:ext>
                  </a:extLst>
                </a:gridCol>
              </a:tblGrid>
              <a:tr h="370840">
                <a:tc>
                  <a:txBody>
                    <a:bodyPr/>
                    <a:lstStyle/>
                    <a:p>
                      <a:pPr defTabSz="6309360">
                        <a:tabLst>
                          <a:tab pos="6309360" algn="r"/>
                        </a:tabLst>
                      </a:pPr>
                      <a:r>
                        <a:rPr lang="en-US" sz="2000" b="1" u="sng" dirty="0">
                          <a:hlinkClick r:id="rId3" action="ppaction://hlinksldjump"/>
                        </a:rPr>
                        <a:t>"Tractor and Implements" Product Line	6</a:t>
                      </a:r>
                      <a:endParaRPr lang="en-US" sz="2000" b="1" u="sng" dirty="0"/>
                    </a:p>
                  </a:txBody>
                  <a:tcPr marT="91440" marB="9144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72432183"/>
                  </a:ext>
                </a:extLst>
              </a:tr>
              <a:tr h="370840">
                <a:tc>
                  <a:txBody>
                    <a:bodyPr/>
                    <a:lstStyle/>
                    <a:p>
                      <a:pPr defTabSz="6309360">
                        <a:tabLst>
                          <a:tab pos="6309360" algn="r"/>
                        </a:tabLst>
                      </a:pPr>
                      <a:r>
                        <a:rPr lang="en-US" sz="1600" u="sng" dirty="0">
                          <a:hlinkClick r:id="rId3" action="ppaction://hlinksldjump"/>
                        </a:rPr>
                        <a:t>FARM TRACTORS	6</a:t>
                      </a:r>
                      <a:endParaRPr lang="en-US" sz="1600" u="sng" dirty="0"/>
                    </a:p>
                  </a:txBody>
                  <a:tcPr marT="91440" marB="9144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593149"/>
                  </a:ext>
                </a:extLst>
              </a:tr>
              <a:tr h="370840">
                <a:tc>
                  <a:txBody>
                    <a:bodyPr/>
                    <a:lstStyle/>
                    <a:p>
                      <a:pPr defTabSz="6309360">
                        <a:tabLst>
                          <a:tab pos="6309360" algn="r"/>
                        </a:tabLst>
                      </a:pPr>
                      <a:r>
                        <a:rPr lang="en-US" sz="1600" u="sng" dirty="0">
                          <a:hlinkClick r:id="rId4" action="ppaction://hlinksldjump"/>
                        </a:rPr>
                        <a:t>Two Wheel Drive Tractors (FE01)	7</a:t>
                      </a:r>
                      <a:endParaRPr lang="en-US" sz="1600" u="sng" dirty="0"/>
                    </a:p>
                  </a:txBody>
                  <a:tcPr marT="91440" marB="9144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81028640"/>
                  </a:ext>
                </a:extLst>
              </a:tr>
              <a:tr h="370840">
                <a:tc>
                  <a:txBody>
                    <a:bodyPr/>
                    <a:lstStyle/>
                    <a:p>
                      <a:pPr defTabSz="6309360">
                        <a:tabLst>
                          <a:tab pos="6309360" algn="r"/>
                        </a:tabLst>
                      </a:pPr>
                      <a:r>
                        <a:rPr lang="en-US" sz="1600" u="sng" dirty="0">
                          <a:hlinkClick r:id="rId4" action="ppaction://hlinksldjump"/>
                        </a:rPr>
                        <a:t>Four Wheel Drive Tractor (FE22)	7</a:t>
                      </a:r>
                      <a:endParaRPr lang="en-US" sz="1600" u="sng" dirty="0"/>
                    </a:p>
                  </a:txBody>
                  <a:tcPr marT="91440" marB="9144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8828160"/>
                  </a:ext>
                </a:extLst>
              </a:tr>
              <a:tr h="370840">
                <a:tc>
                  <a:txBody>
                    <a:bodyPr/>
                    <a:lstStyle/>
                    <a:p>
                      <a:pPr defTabSz="6309360">
                        <a:tabLst>
                          <a:tab pos="6309360" algn="r"/>
                        </a:tabLst>
                      </a:pPr>
                      <a:r>
                        <a:rPr lang="en-US" sz="1600" u="sng" dirty="0">
                          <a:hlinkClick r:id="rId5" action="ppaction://hlinksldjump"/>
                        </a:rPr>
                        <a:t>Loader, Farm (front-end) (FE31)	8</a:t>
                      </a:r>
                      <a:endParaRPr lang="en-US" sz="1600" u="sng" dirty="0"/>
                    </a:p>
                  </a:txBody>
                  <a:tcPr marT="91440" marB="9144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23463637"/>
                  </a:ext>
                </a:extLst>
              </a:tr>
              <a:tr h="370840">
                <a:tc>
                  <a:txBody>
                    <a:bodyPr/>
                    <a:lstStyle/>
                    <a:p>
                      <a:pPr defTabSz="6309360">
                        <a:tabLst>
                          <a:tab pos="6309360" algn="r"/>
                        </a:tabLst>
                      </a:pPr>
                      <a:r>
                        <a:rPr lang="en-US" sz="1600" u="sng" dirty="0">
                          <a:hlinkClick r:id="rId6" action="ppaction://hlinksldjump"/>
                        </a:rPr>
                        <a:t>Backhoe Attachment, Tractor (FEBA)	9</a:t>
                      </a:r>
                      <a:endParaRPr lang="en-US" sz="1600" u="sng" dirty="0"/>
                    </a:p>
                  </a:txBody>
                  <a:tcPr marT="91440" marB="9144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5397892"/>
                  </a:ext>
                </a:extLst>
              </a:tr>
              <a:tr h="370840">
                <a:tc>
                  <a:txBody>
                    <a:bodyPr/>
                    <a:lstStyle/>
                    <a:p>
                      <a:pPr defTabSz="6309360">
                        <a:tabLst>
                          <a:tab pos="6309360" algn="r"/>
                        </a:tabLst>
                      </a:pPr>
                      <a:r>
                        <a:rPr lang="en-US" sz="1600" u="sng" dirty="0">
                          <a:hlinkClick r:id="rId6" action="ppaction://hlinksldjump"/>
                        </a:rPr>
                        <a:t>Flail Shredders (FEFS)	9</a:t>
                      </a:r>
                      <a:endParaRPr lang="en-US" sz="1600" u="sng" dirty="0"/>
                    </a:p>
                  </a:txBody>
                  <a:tcPr marT="91440" marB="9144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46408014"/>
                  </a:ext>
                </a:extLst>
              </a:tr>
              <a:tr h="370840">
                <a:tc>
                  <a:txBody>
                    <a:bodyPr/>
                    <a:lstStyle/>
                    <a:p>
                      <a:pPr defTabSz="6309360">
                        <a:tabLst>
                          <a:tab pos="6309360" algn="r"/>
                        </a:tabLst>
                      </a:pPr>
                      <a:r>
                        <a:rPr lang="en-US" sz="1600" u="sng" dirty="0">
                          <a:hlinkClick r:id="rId7" action="ppaction://hlinksldjump"/>
                        </a:rPr>
                        <a:t>Box Scraper (formerly Land Leveler/Smoother) (FELL)	10</a:t>
                      </a:r>
                      <a:endParaRPr lang="en-US" sz="1600" u="sng" dirty="0"/>
                    </a:p>
                  </a:txBody>
                  <a:tcPr marT="91440" marB="9144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18538999"/>
                  </a:ext>
                </a:extLst>
              </a:tr>
              <a:tr h="370840">
                <a:tc>
                  <a:txBody>
                    <a:bodyPr/>
                    <a:lstStyle/>
                    <a:p>
                      <a:pPr defTabSz="6309360">
                        <a:tabLst>
                          <a:tab pos="6309360" algn="r"/>
                        </a:tabLst>
                      </a:pPr>
                      <a:r>
                        <a:rPr lang="en-US" sz="1600" u="sng" dirty="0">
                          <a:hlinkClick r:id="rId8" action="ppaction://hlinksldjump"/>
                        </a:rPr>
                        <a:t>Post Hole Digger (FEPH)	11</a:t>
                      </a:r>
                      <a:endParaRPr lang="en-US" sz="1600" u="sng" dirty="0"/>
                    </a:p>
                    <a:p>
                      <a:pPr defTabSz="6309360">
                        <a:tabLst>
                          <a:tab pos="6309360" algn="r"/>
                        </a:tabLst>
                      </a:pPr>
                      <a:endParaRPr lang="en-US" sz="1600" u="sng" dirty="0"/>
                    </a:p>
                    <a:p>
                      <a:pPr marL="0" marR="0" lvl="0" indent="0" algn="l" defTabSz="6309360" rtl="0" eaLnBrk="1" fontAlgn="auto" latinLnBrk="0" hangingPunct="1">
                        <a:lnSpc>
                          <a:spcPct val="100000"/>
                        </a:lnSpc>
                        <a:spcBef>
                          <a:spcPts val="0"/>
                        </a:spcBef>
                        <a:spcAft>
                          <a:spcPts val="0"/>
                        </a:spcAft>
                        <a:buClrTx/>
                        <a:buSzTx/>
                        <a:buFontTx/>
                        <a:buNone/>
                        <a:tabLst>
                          <a:tab pos="6309360" algn="r"/>
                        </a:tabLst>
                        <a:defRPr/>
                      </a:pPr>
                      <a:r>
                        <a:rPr lang="en-US" sz="1600" u="sng" dirty="0">
                          <a:hlinkClick r:id="rId8" action="ppaction://hlinksldjump"/>
                        </a:rPr>
                        <a:t>Rigid Rotary Cutter (FER1)	11</a:t>
                      </a:r>
                      <a:endParaRPr lang="en-US" sz="1600" u="sng" dirty="0"/>
                    </a:p>
                    <a:p>
                      <a:pPr defTabSz="6309360">
                        <a:tabLst>
                          <a:tab pos="6309360" algn="r"/>
                        </a:tabLst>
                      </a:pPr>
                      <a:endParaRPr lang="en-US" sz="1600" u="sng" dirty="0"/>
                    </a:p>
                    <a:p>
                      <a:pPr marL="0" marR="0" lvl="0" indent="0" algn="l" defTabSz="6309360" rtl="0" eaLnBrk="1" fontAlgn="auto" latinLnBrk="0" hangingPunct="1">
                        <a:lnSpc>
                          <a:spcPct val="100000"/>
                        </a:lnSpc>
                        <a:spcBef>
                          <a:spcPts val="0"/>
                        </a:spcBef>
                        <a:spcAft>
                          <a:spcPts val="0"/>
                        </a:spcAft>
                        <a:buClrTx/>
                        <a:buSzTx/>
                        <a:buFontTx/>
                        <a:buNone/>
                        <a:tabLst>
                          <a:tab pos="6309360" algn="r"/>
                        </a:tabLst>
                        <a:defRPr/>
                      </a:pPr>
                      <a:r>
                        <a:rPr lang="en-US" sz="1600" u="sng" dirty="0">
                          <a:hlinkClick r:id="rId9" action="ppaction://hlinksldjump"/>
                        </a:rPr>
                        <a:t>Flexible Rotary Cutter (FER2)	12</a:t>
                      </a:r>
                      <a:endParaRPr lang="en-US" sz="1600" u="sng" dirty="0"/>
                    </a:p>
                    <a:p>
                      <a:pPr defTabSz="6309360">
                        <a:tabLst>
                          <a:tab pos="6309360" algn="r"/>
                        </a:tabLst>
                      </a:pPr>
                      <a:endParaRPr lang="en-US" sz="1600" u="sng" dirty="0"/>
                    </a:p>
                    <a:p>
                      <a:pPr marL="0" marR="0" lvl="0" indent="0" algn="l" defTabSz="6309360" rtl="0" eaLnBrk="1" fontAlgn="auto" latinLnBrk="0" hangingPunct="1">
                        <a:lnSpc>
                          <a:spcPct val="100000"/>
                        </a:lnSpc>
                        <a:spcBef>
                          <a:spcPts val="0"/>
                        </a:spcBef>
                        <a:spcAft>
                          <a:spcPts val="0"/>
                        </a:spcAft>
                        <a:buClrTx/>
                        <a:buSzTx/>
                        <a:buFontTx/>
                        <a:buNone/>
                        <a:tabLst>
                          <a:tab pos="6309360" algn="r"/>
                        </a:tabLst>
                        <a:defRPr/>
                      </a:pPr>
                      <a:r>
                        <a:rPr lang="en-US" sz="1600" u="sng" dirty="0">
                          <a:hlinkClick r:id="rId9" action="ppaction://hlinksldjump"/>
                        </a:rPr>
                        <a:t>Rigid Rear Mount Mower (FER3)	12</a:t>
                      </a:r>
                      <a:endParaRPr lang="en-US" sz="1600" u="sng" dirty="0"/>
                    </a:p>
                    <a:p>
                      <a:pPr defTabSz="6309360">
                        <a:tabLst>
                          <a:tab pos="6309360" algn="r"/>
                        </a:tabLst>
                      </a:pPr>
                      <a:endParaRPr lang="en-US" sz="1600" u="sng" dirty="0"/>
                    </a:p>
                    <a:p>
                      <a:pPr marL="0" marR="0" lvl="0" indent="0" algn="l" defTabSz="6309360" rtl="0" eaLnBrk="1" fontAlgn="auto" latinLnBrk="0" hangingPunct="1">
                        <a:lnSpc>
                          <a:spcPct val="100000"/>
                        </a:lnSpc>
                        <a:spcBef>
                          <a:spcPts val="0"/>
                        </a:spcBef>
                        <a:spcAft>
                          <a:spcPts val="0"/>
                        </a:spcAft>
                        <a:buClrTx/>
                        <a:buSzTx/>
                        <a:buFontTx/>
                        <a:buNone/>
                        <a:tabLst>
                          <a:tab pos="6309360" algn="r"/>
                        </a:tabLst>
                        <a:defRPr/>
                      </a:pPr>
                      <a:r>
                        <a:rPr lang="en-US" sz="1600" u="sng" dirty="0">
                          <a:hlinkClick r:id="rId10" action="ppaction://hlinksldjump"/>
                        </a:rPr>
                        <a:t>Flexible Rear Mount Mower (FER4)	13</a:t>
                      </a:r>
                      <a:endParaRPr lang="en-US" sz="1600" u="sng" dirty="0"/>
                    </a:p>
                    <a:p>
                      <a:pPr defTabSz="6309360">
                        <a:tabLst>
                          <a:tab pos="6309360" algn="r"/>
                        </a:tabLst>
                      </a:pPr>
                      <a:endParaRPr lang="en-US" sz="1600" u="sng" dirty="0"/>
                    </a:p>
                    <a:p>
                      <a:pPr marL="0" marR="0" lvl="0" indent="0" algn="l" defTabSz="6309360" rtl="0" eaLnBrk="1" fontAlgn="auto" latinLnBrk="0" hangingPunct="1">
                        <a:lnSpc>
                          <a:spcPct val="100000"/>
                        </a:lnSpc>
                        <a:spcBef>
                          <a:spcPts val="0"/>
                        </a:spcBef>
                        <a:spcAft>
                          <a:spcPts val="0"/>
                        </a:spcAft>
                        <a:buClrTx/>
                        <a:buSzTx/>
                        <a:buFontTx/>
                        <a:buNone/>
                        <a:tabLst>
                          <a:tab pos="6309360" algn="r"/>
                        </a:tabLst>
                        <a:defRPr/>
                      </a:pPr>
                      <a:r>
                        <a:rPr lang="en-US" sz="1600" u="sng" dirty="0">
                          <a:hlinkClick r:id="rId10" action="ppaction://hlinksldjump"/>
                        </a:rPr>
                        <a:t>Mower, Multi-Spindle Rotary Finishing (mid-mounted) (FERM)	13</a:t>
                      </a:r>
                      <a:endParaRPr lang="en-US" sz="1600" u="sng" dirty="0"/>
                    </a:p>
                    <a:p>
                      <a:pPr defTabSz="6309360">
                        <a:tabLst>
                          <a:tab pos="6309360" algn="r"/>
                        </a:tabLst>
                      </a:pPr>
                      <a:endParaRPr lang="en-US" sz="1600" u="sng" dirty="0"/>
                    </a:p>
                    <a:p>
                      <a:pPr marL="0" marR="0" lvl="0" indent="0" algn="l" defTabSz="6309360" rtl="0" eaLnBrk="1" fontAlgn="auto" latinLnBrk="0" hangingPunct="1">
                        <a:lnSpc>
                          <a:spcPct val="100000"/>
                        </a:lnSpc>
                        <a:spcBef>
                          <a:spcPts val="0"/>
                        </a:spcBef>
                        <a:spcAft>
                          <a:spcPts val="0"/>
                        </a:spcAft>
                        <a:buClrTx/>
                        <a:buSzTx/>
                        <a:buFontTx/>
                        <a:buNone/>
                        <a:tabLst>
                          <a:tab pos="6309360" algn="r"/>
                        </a:tabLst>
                        <a:defRPr/>
                      </a:pPr>
                      <a:r>
                        <a:rPr lang="en-US" sz="1600" u="sng" dirty="0">
                          <a:hlinkClick r:id="rId11" action="ppaction://hlinksldjump"/>
                        </a:rPr>
                        <a:t>Snow Blower (tractor mounted) (FESB)	14</a:t>
                      </a:r>
                      <a:endParaRPr lang="en-US" sz="1600" u="sng" dirty="0"/>
                    </a:p>
                    <a:p>
                      <a:pPr defTabSz="6309360">
                        <a:tabLst>
                          <a:tab pos="6309360" algn="r"/>
                        </a:tabLst>
                      </a:pPr>
                      <a:endParaRPr lang="en-US" sz="1600" u="sng" dirty="0"/>
                    </a:p>
                  </a:txBody>
                  <a:tcPr marT="91440" marB="9144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59629871"/>
                  </a:ext>
                </a:extLst>
              </a:tr>
            </a:tbl>
          </a:graphicData>
        </a:graphic>
      </p:graphicFrame>
      <p:sp>
        <p:nvSpPr>
          <p:cNvPr id="4" name="Slide Number Placeholder 3">
            <a:extLst>
              <a:ext uri="{FF2B5EF4-FFF2-40B4-BE49-F238E27FC236}">
                <a16:creationId xmlns:a16="http://schemas.microsoft.com/office/drawing/2014/main" id="{2AF3A25B-6382-2C44-ADBA-27FCACED8426}"/>
              </a:ext>
            </a:extLst>
          </p:cNvPr>
          <p:cNvSpPr>
            <a:spLocks noGrp="1"/>
          </p:cNvSpPr>
          <p:nvPr>
            <p:ph type="sldNum" sz="quarter" idx="12"/>
          </p:nvPr>
        </p:nvSpPr>
        <p:spPr/>
        <p:txBody>
          <a:bodyPr/>
          <a:lstStyle/>
          <a:p>
            <a:fld id="{1FF48811-23A8-674A-9784-61075FD9E8FB}" type="slidenum">
              <a:rPr lang="en-US" smtClean="0"/>
              <a:t>1</a:t>
            </a:fld>
            <a:endParaRPr lang="en-US"/>
          </a:p>
        </p:txBody>
      </p:sp>
      <p:sp>
        <p:nvSpPr>
          <p:cNvPr id="5" name="Content Placeholder 4">
            <a:extLst>
              <a:ext uri="{FF2B5EF4-FFF2-40B4-BE49-F238E27FC236}">
                <a16:creationId xmlns:a16="http://schemas.microsoft.com/office/drawing/2014/main" id="{CAC7D000-FD79-194E-8490-4F1434446E7A}"/>
              </a:ext>
            </a:extLst>
          </p:cNvPr>
          <p:cNvSpPr>
            <a:spLocks noGrp="1"/>
          </p:cNvSpPr>
          <p:nvPr>
            <p:ph sz="quarter" idx="13"/>
          </p:nvPr>
        </p:nvSpPr>
        <p:spPr/>
        <p:txBody>
          <a:bodyPr/>
          <a:lstStyle/>
          <a:p>
            <a:r>
              <a:rPr lang="en-US" dirty="0"/>
              <a:t>TABLE OF CONTENTS</a:t>
            </a:r>
          </a:p>
        </p:txBody>
      </p:sp>
      <p:sp>
        <p:nvSpPr>
          <p:cNvPr id="7" name="TextBox 6">
            <a:extLst>
              <a:ext uri="{FF2B5EF4-FFF2-40B4-BE49-F238E27FC236}">
                <a16:creationId xmlns:a16="http://schemas.microsoft.com/office/drawing/2014/main" id="{1BEF5C53-E5D4-412C-982B-7AB5206F094B}"/>
              </a:ext>
            </a:extLst>
          </p:cNvPr>
          <p:cNvSpPr txBox="1"/>
          <p:nvPr/>
        </p:nvSpPr>
        <p:spPr>
          <a:xfrm>
            <a:off x="5060791" y="9439344"/>
            <a:ext cx="1513211" cy="246221"/>
          </a:xfrm>
          <a:prstGeom prst="rect">
            <a:avLst/>
          </a:prstGeom>
          <a:noFill/>
        </p:spPr>
        <p:txBody>
          <a:bodyPr wrap="square" rtlCol="0">
            <a:spAutoFit/>
          </a:bodyPr>
          <a:lstStyle/>
          <a:p>
            <a:r>
              <a:rPr lang="en-US" sz="1000" dirty="0">
                <a:solidFill>
                  <a:schemeClr val="bg1">
                    <a:lumMod val="50000"/>
                  </a:schemeClr>
                </a:solidFill>
              </a:rPr>
              <a:t>Last revised 1/17/2023</a:t>
            </a:r>
          </a:p>
        </p:txBody>
      </p:sp>
    </p:spTree>
    <p:extLst>
      <p:ext uri="{BB962C8B-B14F-4D97-AF65-F5344CB8AC3E}">
        <p14:creationId xmlns:p14="http://schemas.microsoft.com/office/powerpoint/2010/main" val="4246335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CE3E9B-7FC4-B74D-AC8F-C89D9F956ACA}"/>
              </a:ext>
            </a:extLst>
          </p:cNvPr>
          <p:cNvSpPr>
            <a:spLocks noGrp="1"/>
          </p:cNvSpPr>
          <p:nvPr>
            <p:ph type="title"/>
          </p:nvPr>
        </p:nvSpPr>
        <p:spPr>
          <a:xfrm>
            <a:off x="534988" y="1304223"/>
            <a:ext cx="6703695" cy="615026"/>
          </a:xfrm>
        </p:spPr>
        <p:txBody>
          <a:bodyPr/>
          <a:lstStyle/>
          <a:p>
            <a:r>
              <a:rPr lang="en-US" dirty="0"/>
              <a:t>Box Scraper (formerly Land Leveler/Smoother (FELL)</a:t>
            </a:r>
          </a:p>
        </p:txBody>
      </p:sp>
      <p:sp>
        <p:nvSpPr>
          <p:cNvPr id="9" name="Content Placeholder 8">
            <a:extLst>
              <a:ext uri="{FF2B5EF4-FFF2-40B4-BE49-F238E27FC236}">
                <a16:creationId xmlns:a16="http://schemas.microsoft.com/office/drawing/2014/main" id="{858355CF-731C-B849-94DA-83DA47BD2057}"/>
              </a:ext>
            </a:extLst>
          </p:cNvPr>
          <p:cNvSpPr>
            <a:spLocks noGrp="1"/>
          </p:cNvSpPr>
          <p:nvPr>
            <p:ph idx="1"/>
          </p:nvPr>
        </p:nvSpPr>
        <p:spPr>
          <a:xfrm>
            <a:off x="533718" y="2036825"/>
            <a:ext cx="6591478" cy="2592034"/>
          </a:xfrm>
        </p:spPr>
        <p:txBody>
          <a:bodyPr/>
          <a:lstStyle/>
          <a:p>
            <a:r>
              <a:rPr lang="en-US" dirty="0"/>
              <a:t>An implement that is pulled behind the 3-point hitch system of an agricultural or industrial tractor. The primary use is to smooth out rough terrain or material in landscaping or construction. Different types of levelers/smoothers are used to level out roads and irrigated fields. The "box" design of a leveler/smoother has a main crossbeam which provides the strength and base support of the implement. The crossbeam usually has scarifier shanks attached to break up the soil followed by a cutting edge designed to cut or smooth out the surface. A hinged or fixed backfill blade is attached to the rear of the implement for additional smoothing of materials in the forward operations and when the unit is reversed, and the blade stops for backfilling. Also known as a "land leveler/smoother".</a:t>
            </a:r>
          </a:p>
        </p:txBody>
      </p:sp>
      <p:sp>
        <p:nvSpPr>
          <p:cNvPr id="4" name="Slide Number Placeholder 3">
            <a:extLst>
              <a:ext uri="{FF2B5EF4-FFF2-40B4-BE49-F238E27FC236}">
                <a16:creationId xmlns:a16="http://schemas.microsoft.com/office/drawing/2014/main" id="{58BB6F2E-EC45-004A-BC4D-9A2BE7073172}"/>
              </a:ext>
            </a:extLst>
          </p:cNvPr>
          <p:cNvSpPr>
            <a:spLocks noGrp="1"/>
          </p:cNvSpPr>
          <p:nvPr>
            <p:ph type="sldNum" sz="quarter" idx="12"/>
          </p:nvPr>
        </p:nvSpPr>
        <p:spPr/>
        <p:txBody>
          <a:bodyPr/>
          <a:lstStyle/>
          <a:p>
            <a:fld id="{1FF48811-23A8-674A-9784-61075FD9E8FB}" type="slidenum">
              <a:rPr lang="en-US" smtClean="0"/>
              <a:t>10</a:t>
            </a:fld>
            <a:endParaRPr lang="en-US"/>
          </a:p>
        </p:txBody>
      </p:sp>
      <p:sp>
        <p:nvSpPr>
          <p:cNvPr id="7" name="Content Placeholder 6">
            <a:extLst>
              <a:ext uri="{FF2B5EF4-FFF2-40B4-BE49-F238E27FC236}">
                <a16:creationId xmlns:a16="http://schemas.microsoft.com/office/drawing/2014/main" id="{85D5BE86-F039-464E-B5E6-51112EBFEAB1}"/>
              </a:ext>
            </a:extLst>
          </p:cNvPr>
          <p:cNvSpPr>
            <a:spLocks noGrp="1"/>
          </p:cNvSpPr>
          <p:nvPr>
            <p:ph sz="quarter" idx="13"/>
          </p:nvPr>
        </p:nvSpPr>
        <p:spPr/>
        <p:txBody>
          <a:bodyPr/>
          <a:lstStyle/>
          <a:p>
            <a:r>
              <a:rPr lang="en-US" dirty="0">
                <a:latin typeface="Arial" panose="020B0604020202020204" pitchFamily="34" charset="0"/>
              </a:rPr>
              <a:t>AESC PRODUCT DEFINITIONS </a:t>
            </a:r>
          </a:p>
        </p:txBody>
      </p:sp>
      <p:sp>
        <p:nvSpPr>
          <p:cNvPr id="16" name="Text Placeholder 15">
            <a:extLst>
              <a:ext uri="{FF2B5EF4-FFF2-40B4-BE49-F238E27FC236}">
                <a16:creationId xmlns:a16="http://schemas.microsoft.com/office/drawing/2014/main" id="{ADEE3E12-B289-EA4A-B3F1-745D878C31DE}"/>
              </a:ext>
            </a:extLst>
          </p:cNvPr>
          <p:cNvSpPr>
            <a:spLocks noGrp="1"/>
          </p:cNvSpPr>
          <p:nvPr>
            <p:ph type="body" sz="quarter" idx="14"/>
          </p:nvPr>
        </p:nvSpPr>
        <p:spPr>
          <a:xfrm>
            <a:off x="536258" y="4628859"/>
            <a:ext cx="6702425" cy="247758"/>
          </a:xfrm>
        </p:spPr>
        <p:txBody>
          <a:bodyPr/>
          <a:lstStyle/>
          <a:p>
            <a:r>
              <a:rPr lang="en-US" dirty="0"/>
              <a:t>Reporting classifications: all sizes</a:t>
            </a:r>
          </a:p>
        </p:txBody>
      </p:sp>
      <p:pic>
        <p:nvPicPr>
          <p:cNvPr id="3" name="Picture 2">
            <a:extLst>
              <a:ext uri="{FF2B5EF4-FFF2-40B4-BE49-F238E27FC236}">
                <a16:creationId xmlns:a16="http://schemas.microsoft.com/office/drawing/2014/main" id="{6E1208F5-3C43-409C-A804-A1A864B556E9}"/>
              </a:ext>
            </a:extLst>
          </p:cNvPr>
          <p:cNvPicPr>
            <a:picLocks noChangeAspect="1"/>
          </p:cNvPicPr>
          <p:nvPr/>
        </p:nvPicPr>
        <p:blipFill>
          <a:blip r:embed="rId3"/>
          <a:stretch>
            <a:fillRect/>
          </a:stretch>
        </p:blipFill>
        <p:spPr>
          <a:xfrm>
            <a:off x="1042738" y="5330983"/>
            <a:ext cx="2687644" cy="1584834"/>
          </a:xfrm>
          <a:prstGeom prst="rect">
            <a:avLst/>
          </a:prstGeom>
        </p:spPr>
      </p:pic>
      <p:pic>
        <p:nvPicPr>
          <p:cNvPr id="11" name="Picture 10">
            <a:extLst>
              <a:ext uri="{FF2B5EF4-FFF2-40B4-BE49-F238E27FC236}">
                <a16:creationId xmlns:a16="http://schemas.microsoft.com/office/drawing/2014/main" id="{1C1189D8-2AB7-4998-9DC9-DD5F822745FE}"/>
              </a:ext>
            </a:extLst>
          </p:cNvPr>
          <p:cNvPicPr>
            <a:picLocks noChangeAspect="1"/>
          </p:cNvPicPr>
          <p:nvPr/>
        </p:nvPicPr>
        <p:blipFill>
          <a:blip r:embed="rId4"/>
          <a:stretch>
            <a:fillRect/>
          </a:stretch>
        </p:blipFill>
        <p:spPr>
          <a:xfrm>
            <a:off x="4210852" y="5341724"/>
            <a:ext cx="2205990" cy="1591823"/>
          </a:xfrm>
          <a:prstGeom prst="rect">
            <a:avLst/>
          </a:prstGeom>
        </p:spPr>
      </p:pic>
      <p:pic>
        <p:nvPicPr>
          <p:cNvPr id="13" name="Picture 12">
            <a:extLst>
              <a:ext uri="{FF2B5EF4-FFF2-40B4-BE49-F238E27FC236}">
                <a16:creationId xmlns:a16="http://schemas.microsoft.com/office/drawing/2014/main" id="{E4F1DBF5-9F43-4897-94C3-BDB89B5FFDA3}"/>
              </a:ext>
            </a:extLst>
          </p:cNvPr>
          <p:cNvPicPr>
            <a:picLocks noChangeAspect="1"/>
          </p:cNvPicPr>
          <p:nvPr/>
        </p:nvPicPr>
        <p:blipFill>
          <a:blip r:embed="rId5"/>
          <a:stretch>
            <a:fillRect/>
          </a:stretch>
        </p:blipFill>
        <p:spPr>
          <a:xfrm>
            <a:off x="2665085" y="7108455"/>
            <a:ext cx="2442229" cy="1574092"/>
          </a:xfrm>
          <a:prstGeom prst="rect">
            <a:avLst/>
          </a:prstGeom>
        </p:spPr>
      </p:pic>
    </p:spTree>
    <p:extLst>
      <p:ext uri="{BB962C8B-B14F-4D97-AF65-F5344CB8AC3E}">
        <p14:creationId xmlns:p14="http://schemas.microsoft.com/office/powerpoint/2010/main" val="3904240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CE3E9B-7FC4-B74D-AC8F-C89D9F956ACA}"/>
              </a:ext>
            </a:extLst>
          </p:cNvPr>
          <p:cNvSpPr>
            <a:spLocks noGrp="1"/>
          </p:cNvSpPr>
          <p:nvPr>
            <p:ph type="title"/>
          </p:nvPr>
        </p:nvSpPr>
        <p:spPr/>
        <p:txBody>
          <a:bodyPr/>
          <a:lstStyle/>
          <a:p>
            <a:r>
              <a:rPr lang="en-US" b="1" dirty="0"/>
              <a:t>Post Hole Digger (FEPH)</a:t>
            </a:r>
            <a:endParaRPr lang="en-US" dirty="0"/>
          </a:p>
        </p:txBody>
      </p:sp>
      <p:sp>
        <p:nvSpPr>
          <p:cNvPr id="9" name="Content Placeholder 8">
            <a:extLst>
              <a:ext uri="{FF2B5EF4-FFF2-40B4-BE49-F238E27FC236}">
                <a16:creationId xmlns:a16="http://schemas.microsoft.com/office/drawing/2014/main" id="{858355CF-731C-B849-94DA-83DA47BD2057}"/>
              </a:ext>
            </a:extLst>
          </p:cNvPr>
          <p:cNvSpPr>
            <a:spLocks noGrp="1"/>
          </p:cNvSpPr>
          <p:nvPr>
            <p:ph idx="1"/>
          </p:nvPr>
        </p:nvSpPr>
        <p:spPr/>
        <p:txBody>
          <a:bodyPr/>
          <a:lstStyle/>
          <a:p>
            <a:r>
              <a:rPr lang="en-US" dirty="0"/>
              <a:t>An attachment powered by mechanical power take-off or hydraulic fluid to drill holes in earthen soil or rock.</a:t>
            </a:r>
          </a:p>
        </p:txBody>
      </p:sp>
      <p:sp>
        <p:nvSpPr>
          <p:cNvPr id="4" name="Slide Number Placeholder 3">
            <a:extLst>
              <a:ext uri="{FF2B5EF4-FFF2-40B4-BE49-F238E27FC236}">
                <a16:creationId xmlns:a16="http://schemas.microsoft.com/office/drawing/2014/main" id="{58BB6F2E-EC45-004A-BC4D-9A2BE7073172}"/>
              </a:ext>
            </a:extLst>
          </p:cNvPr>
          <p:cNvSpPr>
            <a:spLocks noGrp="1"/>
          </p:cNvSpPr>
          <p:nvPr>
            <p:ph type="sldNum" sz="quarter" idx="12"/>
          </p:nvPr>
        </p:nvSpPr>
        <p:spPr/>
        <p:txBody>
          <a:bodyPr/>
          <a:lstStyle/>
          <a:p>
            <a:fld id="{1FF48811-23A8-674A-9784-61075FD9E8FB}" type="slidenum">
              <a:rPr lang="en-US" smtClean="0"/>
              <a:t>11</a:t>
            </a:fld>
            <a:endParaRPr lang="en-US"/>
          </a:p>
        </p:txBody>
      </p:sp>
      <p:sp>
        <p:nvSpPr>
          <p:cNvPr id="7" name="Content Placeholder 6">
            <a:extLst>
              <a:ext uri="{FF2B5EF4-FFF2-40B4-BE49-F238E27FC236}">
                <a16:creationId xmlns:a16="http://schemas.microsoft.com/office/drawing/2014/main" id="{85D5BE86-F039-464E-B5E6-51112EBFEAB1}"/>
              </a:ext>
            </a:extLst>
          </p:cNvPr>
          <p:cNvSpPr>
            <a:spLocks noGrp="1"/>
          </p:cNvSpPr>
          <p:nvPr>
            <p:ph sz="quarter" idx="13"/>
          </p:nvPr>
        </p:nvSpPr>
        <p:spPr/>
        <p:txBody>
          <a:bodyPr/>
          <a:lstStyle/>
          <a:p>
            <a:r>
              <a:rPr lang="en-US" dirty="0">
                <a:latin typeface="Arial" panose="020B0604020202020204" pitchFamily="34" charset="0"/>
              </a:rPr>
              <a:t>AESC PRODUCT DEFINITIONS </a:t>
            </a:r>
          </a:p>
        </p:txBody>
      </p:sp>
      <p:sp>
        <p:nvSpPr>
          <p:cNvPr id="2" name="Text Placeholder 1">
            <a:extLst>
              <a:ext uri="{FF2B5EF4-FFF2-40B4-BE49-F238E27FC236}">
                <a16:creationId xmlns:a16="http://schemas.microsoft.com/office/drawing/2014/main" id="{76ECB1FC-2317-DD45-B7B8-D2BEC979CF57}"/>
              </a:ext>
            </a:extLst>
          </p:cNvPr>
          <p:cNvSpPr>
            <a:spLocks noGrp="1"/>
          </p:cNvSpPr>
          <p:nvPr>
            <p:ph type="body" sz="quarter" idx="14"/>
          </p:nvPr>
        </p:nvSpPr>
        <p:spPr>
          <a:xfrm>
            <a:off x="535623" y="2424421"/>
            <a:ext cx="6702425" cy="247758"/>
          </a:xfrm>
        </p:spPr>
        <p:txBody>
          <a:bodyPr/>
          <a:lstStyle/>
          <a:p>
            <a:r>
              <a:rPr lang="en-US" dirty="0"/>
              <a:t>Reporting classification: all sizes</a:t>
            </a:r>
          </a:p>
        </p:txBody>
      </p:sp>
      <p:pic>
        <p:nvPicPr>
          <p:cNvPr id="10" name="Picture 9">
            <a:extLst>
              <a:ext uri="{FF2B5EF4-FFF2-40B4-BE49-F238E27FC236}">
                <a16:creationId xmlns:a16="http://schemas.microsoft.com/office/drawing/2014/main" id="{A597A4C1-652E-46FD-92A8-167164A5F272}"/>
              </a:ext>
            </a:extLst>
          </p:cNvPr>
          <p:cNvPicPr>
            <a:picLocks noChangeAspect="1"/>
          </p:cNvPicPr>
          <p:nvPr/>
        </p:nvPicPr>
        <p:blipFill rotWithShape="1">
          <a:blip r:embed="rId3"/>
          <a:srcRect r="3679"/>
          <a:stretch/>
        </p:blipFill>
        <p:spPr>
          <a:xfrm>
            <a:off x="1824183" y="2805551"/>
            <a:ext cx="1709532" cy="1308931"/>
          </a:xfrm>
          <a:prstGeom prst="rect">
            <a:avLst/>
          </a:prstGeom>
        </p:spPr>
      </p:pic>
      <p:pic>
        <p:nvPicPr>
          <p:cNvPr id="13" name="Picture 12">
            <a:extLst>
              <a:ext uri="{FF2B5EF4-FFF2-40B4-BE49-F238E27FC236}">
                <a16:creationId xmlns:a16="http://schemas.microsoft.com/office/drawing/2014/main" id="{1393EED8-9576-47DE-BBC3-9E49AB884081}"/>
              </a:ext>
            </a:extLst>
          </p:cNvPr>
          <p:cNvPicPr>
            <a:picLocks noChangeAspect="1"/>
          </p:cNvPicPr>
          <p:nvPr/>
        </p:nvPicPr>
        <p:blipFill>
          <a:blip r:embed="rId4"/>
          <a:stretch>
            <a:fillRect/>
          </a:stretch>
        </p:blipFill>
        <p:spPr>
          <a:xfrm>
            <a:off x="3897161" y="2672179"/>
            <a:ext cx="1174459" cy="1526796"/>
          </a:xfrm>
          <a:prstGeom prst="rect">
            <a:avLst/>
          </a:prstGeom>
        </p:spPr>
      </p:pic>
      <p:sp>
        <p:nvSpPr>
          <p:cNvPr id="14" name="Title 7">
            <a:extLst>
              <a:ext uri="{FF2B5EF4-FFF2-40B4-BE49-F238E27FC236}">
                <a16:creationId xmlns:a16="http://schemas.microsoft.com/office/drawing/2014/main" id="{AED4A38D-A923-42DB-9EF0-B54224FAA6FD}"/>
              </a:ext>
            </a:extLst>
          </p:cNvPr>
          <p:cNvSpPr txBox="1">
            <a:spLocks/>
          </p:cNvSpPr>
          <p:nvPr/>
        </p:nvSpPr>
        <p:spPr>
          <a:xfrm>
            <a:off x="534353" y="4095674"/>
            <a:ext cx="6703695" cy="615026"/>
          </a:xfrm>
          <a:prstGeom prst="rect">
            <a:avLst/>
          </a:prstGeom>
        </p:spPr>
        <p:txBody>
          <a:bodyPr vert="horz" lIns="0" tIns="0" rIns="0" bIns="0" rtlCol="0" anchor="b">
            <a:noAutofit/>
          </a:bodyPr>
          <a:lstStyle>
            <a:lvl1pPr algn="l" defTabSz="582930" rtl="0" eaLnBrk="1" latinLnBrk="0" hangingPunct="1">
              <a:lnSpc>
                <a:spcPct val="90000"/>
              </a:lnSpc>
              <a:spcBef>
                <a:spcPct val="0"/>
              </a:spcBef>
              <a:buNone/>
              <a:defRPr sz="2800" b="1" kern="1200">
                <a:solidFill>
                  <a:schemeClr val="tx1"/>
                </a:solidFill>
                <a:latin typeface="+mj-lt"/>
                <a:ea typeface="+mj-ea"/>
                <a:cs typeface="+mj-cs"/>
              </a:defRPr>
            </a:lvl1pPr>
          </a:lstStyle>
          <a:p>
            <a:r>
              <a:rPr lang="en-US" dirty="0"/>
              <a:t>Rigid Rotary Cutter (FER1)</a:t>
            </a:r>
          </a:p>
        </p:txBody>
      </p:sp>
      <p:sp>
        <p:nvSpPr>
          <p:cNvPr id="15" name="Content Placeholder 8">
            <a:extLst>
              <a:ext uri="{FF2B5EF4-FFF2-40B4-BE49-F238E27FC236}">
                <a16:creationId xmlns:a16="http://schemas.microsoft.com/office/drawing/2014/main" id="{912E8748-F7A3-43B5-A270-BFFA2C591461}"/>
              </a:ext>
            </a:extLst>
          </p:cNvPr>
          <p:cNvSpPr txBox="1">
            <a:spLocks/>
          </p:cNvSpPr>
          <p:nvPr/>
        </p:nvSpPr>
        <p:spPr>
          <a:xfrm>
            <a:off x="534353" y="4827194"/>
            <a:ext cx="6703695" cy="1463040"/>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600"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A single rigid deck construction rough-cut mower, employing horizontal rotating knives to cut or shred grass, brush or crop residue. The rigid rotary cutter may be hitch mounted or pull-type from tractor. Powered by tractor PTO, tractor hydraulics system or mounted engine.</a:t>
            </a:r>
          </a:p>
        </p:txBody>
      </p:sp>
      <p:sp>
        <p:nvSpPr>
          <p:cNvPr id="16" name="Text Placeholder 1">
            <a:extLst>
              <a:ext uri="{FF2B5EF4-FFF2-40B4-BE49-F238E27FC236}">
                <a16:creationId xmlns:a16="http://schemas.microsoft.com/office/drawing/2014/main" id="{5B7C08FE-DBD9-4C92-BDAD-7DB02F18DA49}"/>
              </a:ext>
            </a:extLst>
          </p:cNvPr>
          <p:cNvSpPr txBox="1">
            <a:spLocks/>
          </p:cNvSpPr>
          <p:nvPr/>
        </p:nvSpPr>
        <p:spPr>
          <a:xfrm>
            <a:off x="534352" y="5835465"/>
            <a:ext cx="6702425" cy="247758"/>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400" b="0" i="1"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Reporting classifications: by size of cutting swath in inches.</a:t>
            </a:r>
          </a:p>
        </p:txBody>
      </p:sp>
      <p:pic>
        <p:nvPicPr>
          <p:cNvPr id="18" name="Picture 17">
            <a:extLst>
              <a:ext uri="{FF2B5EF4-FFF2-40B4-BE49-F238E27FC236}">
                <a16:creationId xmlns:a16="http://schemas.microsoft.com/office/drawing/2014/main" id="{F9215689-B718-4D8D-80A6-AB9061393A6B}"/>
              </a:ext>
            </a:extLst>
          </p:cNvPr>
          <p:cNvPicPr>
            <a:picLocks noChangeAspect="1"/>
          </p:cNvPicPr>
          <p:nvPr/>
        </p:nvPicPr>
        <p:blipFill rotWithShape="1">
          <a:blip r:embed="rId5"/>
          <a:srcRect t="-1" r="4266" b="5648"/>
          <a:stretch/>
        </p:blipFill>
        <p:spPr>
          <a:xfrm>
            <a:off x="1513189" y="6053119"/>
            <a:ext cx="2101516" cy="1306826"/>
          </a:xfrm>
          <a:prstGeom prst="rect">
            <a:avLst/>
          </a:prstGeom>
        </p:spPr>
      </p:pic>
      <p:pic>
        <p:nvPicPr>
          <p:cNvPr id="20" name="Picture 19">
            <a:extLst>
              <a:ext uri="{FF2B5EF4-FFF2-40B4-BE49-F238E27FC236}">
                <a16:creationId xmlns:a16="http://schemas.microsoft.com/office/drawing/2014/main" id="{517BE493-E677-4A33-86D5-8590D0A539B5}"/>
              </a:ext>
            </a:extLst>
          </p:cNvPr>
          <p:cNvPicPr>
            <a:picLocks noChangeAspect="1"/>
          </p:cNvPicPr>
          <p:nvPr/>
        </p:nvPicPr>
        <p:blipFill>
          <a:blip r:embed="rId6"/>
          <a:stretch>
            <a:fillRect/>
          </a:stretch>
        </p:blipFill>
        <p:spPr>
          <a:xfrm>
            <a:off x="3999124" y="6111424"/>
            <a:ext cx="1567486" cy="1248521"/>
          </a:xfrm>
          <a:prstGeom prst="rect">
            <a:avLst/>
          </a:prstGeom>
        </p:spPr>
      </p:pic>
      <p:pic>
        <p:nvPicPr>
          <p:cNvPr id="22" name="Picture 21">
            <a:extLst>
              <a:ext uri="{FF2B5EF4-FFF2-40B4-BE49-F238E27FC236}">
                <a16:creationId xmlns:a16="http://schemas.microsoft.com/office/drawing/2014/main" id="{E15AF0E6-6013-4531-BCA4-3600312ACA7E}"/>
              </a:ext>
            </a:extLst>
          </p:cNvPr>
          <p:cNvPicPr>
            <a:picLocks noChangeAspect="1"/>
          </p:cNvPicPr>
          <p:nvPr/>
        </p:nvPicPr>
        <p:blipFill>
          <a:blip r:embed="rId7"/>
          <a:stretch>
            <a:fillRect/>
          </a:stretch>
        </p:blipFill>
        <p:spPr>
          <a:xfrm>
            <a:off x="1578479" y="7616422"/>
            <a:ext cx="1644242" cy="1384183"/>
          </a:xfrm>
          <a:prstGeom prst="rect">
            <a:avLst/>
          </a:prstGeom>
        </p:spPr>
      </p:pic>
      <p:pic>
        <p:nvPicPr>
          <p:cNvPr id="24" name="Picture 23">
            <a:extLst>
              <a:ext uri="{FF2B5EF4-FFF2-40B4-BE49-F238E27FC236}">
                <a16:creationId xmlns:a16="http://schemas.microsoft.com/office/drawing/2014/main" id="{56928DAC-908C-485E-95CB-C6DFE43B8022}"/>
              </a:ext>
            </a:extLst>
          </p:cNvPr>
          <p:cNvPicPr>
            <a:picLocks noChangeAspect="1"/>
          </p:cNvPicPr>
          <p:nvPr/>
        </p:nvPicPr>
        <p:blipFill rotWithShape="1">
          <a:blip r:embed="rId8"/>
          <a:srcRect r="3646" b="3802"/>
          <a:stretch/>
        </p:blipFill>
        <p:spPr>
          <a:xfrm>
            <a:off x="3533715" y="7610404"/>
            <a:ext cx="2105085" cy="1385196"/>
          </a:xfrm>
          <a:prstGeom prst="rect">
            <a:avLst/>
          </a:prstGeom>
        </p:spPr>
      </p:pic>
    </p:spTree>
    <p:extLst>
      <p:ext uri="{BB962C8B-B14F-4D97-AF65-F5344CB8AC3E}">
        <p14:creationId xmlns:p14="http://schemas.microsoft.com/office/powerpoint/2010/main" val="3367930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CE3E9B-7FC4-B74D-AC8F-C89D9F956ACA}"/>
              </a:ext>
            </a:extLst>
          </p:cNvPr>
          <p:cNvSpPr>
            <a:spLocks noGrp="1"/>
          </p:cNvSpPr>
          <p:nvPr>
            <p:ph type="title"/>
          </p:nvPr>
        </p:nvSpPr>
        <p:spPr/>
        <p:txBody>
          <a:bodyPr/>
          <a:lstStyle/>
          <a:p>
            <a:r>
              <a:rPr lang="en-US" b="1" dirty="0"/>
              <a:t>Flexible Rotary Cutter (FER2)</a:t>
            </a:r>
            <a:endParaRPr lang="en-US" dirty="0"/>
          </a:p>
        </p:txBody>
      </p:sp>
      <p:sp>
        <p:nvSpPr>
          <p:cNvPr id="9" name="Content Placeholder 8">
            <a:extLst>
              <a:ext uri="{FF2B5EF4-FFF2-40B4-BE49-F238E27FC236}">
                <a16:creationId xmlns:a16="http://schemas.microsoft.com/office/drawing/2014/main" id="{858355CF-731C-B849-94DA-83DA47BD2057}"/>
              </a:ext>
            </a:extLst>
          </p:cNvPr>
          <p:cNvSpPr>
            <a:spLocks noGrp="1"/>
          </p:cNvSpPr>
          <p:nvPr>
            <p:ph idx="1"/>
          </p:nvPr>
        </p:nvSpPr>
        <p:spPr/>
        <p:txBody>
          <a:bodyPr/>
          <a:lstStyle/>
          <a:p>
            <a:r>
              <a:rPr lang="en-US" dirty="0"/>
              <a:t>A flexible, multi deck construction rough-cut mower, employing horizontal rotating knives to cut or shred grass, brush or crop residue. The flexible rotary cutter may be hitch mounted or pull-type from tractor. Powered by tractor PTO, tractor hydraulics system or mounted engine.</a:t>
            </a:r>
          </a:p>
        </p:txBody>
      </p:sp>
      <p:sp>
        <p:nvSpPr>
          <p:cNvPr id="4" name="Slide Number Placeholder 3">
            <a:extLst>
              <a:ext uri="{FF2B5EF4-FFF2-40B4-BE49-F238E27FC236}">
                <a16:creationId xmlns:a16="http://schemas.microsoft.com/office/drawing/2014/main" id="{58BB6F2E-EC45-004A-BC4D-9A2BE7073172}"/>
              </a:ext>
            </a:extLst>
          </p:cNvPr>
          <p:cNvSpPr>
            <a:spLocks noGrp="1"/>
          </p:cNvSpPr>
          <p:nvPr>
            <p:ph type="sldNum" sz="quarter" idx="12"/>
          </p:nvPr>
        </p:nvSpPr>
        <p:spPr/>
        <p:txBody>
          <a:bodyPr/>
          <a:lstStyle/>
          <a:p>
            <a:fld id="{1FF48811-23A8-674A-9784-61075FD9E8FB}" type="slidenum">
              <a:rPr lang="en-US" smtClean="0"/>
              <a:t>12</a:t>
            </a:fld>
            <a:endParaRPr lang="en-US"/>
          </a:p>
        </p:txBody>
      </p:sp>
      <p:sp>
        <p:nvSpPr>
          <p:cNvPr id="7" name="Content Placeholder 6">
            <a:extLst>
              <a:ext uri="{FF2B5EF4-FFF2-40B4-BE49-F238E27FC236}">
                <a16:creationId xmlns:a16="http://schemas.microsoft.com/office/drawing/2014/main" id="{85D5BE86-F039-464E-B5E6-51112EBFEAB1}"/>
              </a:ext>
            </a:extLst>
          </p:cNvPr>
          <p:cNvSpPr>
            <a:spLocks noGrp="1"/>
          </p:cNvSpPr>
          <p:nvPr>
            <p:ph sz="quarter" idx="13"/>
          </p:nvPr>
        </p:nvSpPr>
        <p:spPr/>
        <p:txBody>
          <a:bodyPr/>
          <a:lstStyle/>
          <a:p>
            <a:r>
              <a:rPr lang="en-US" dirty="0">
                <a:latin typeface="Arial" panose="020B0604020202020204" pitchFamily="34" charset="0"/>
              </a:rPr>
              <a:t>AESC PRODUCT DEFINITIONS </a:t>
            </a:r>
          </a:p>
        </p:txBody>
      </p:sp>
      <p:sp>
        <p:nvSpPr>
          <p:cNvPr id="16" name="Text Placeholder 15">
            <a:extLst>
              <a:ext uri="{FF2B5EF4-FFF2-40B4-BE49-F238E27FC236}">
                <a16:creationId xmlns:a16="http://schemas.microsoft.com/office/drawing/2014/main" id="{ADEE3E12-B289-EA4A-B3F1-745D878C31DE}"/>
              </a:ext>
            </a:extLst>
          </p:cNvPr>
          <p:cNvSpPr>
            <a:spLocks noGrp="1"/>
          </p:cNvSpPr>
          <p:nvPr>
            <p:ph type="body" sz="quarter" idx="14"/>
          </p:nvPr>
        </p:nvSpPr>
        <p:spPr>
          <a:xfrm>
            <a:off x="535623" y="2876201"/>
            <a:ext cx="6702425" cy="247758"/>
          </a:xfrm>
        </p:spPr>
        <p:txBody>
          <a:bodyPr/>
          <a:lstStyle/>
          <a:p>
            <a:r>
              <a:rPr lang="en-US" dirty="0"/>
              <a:t>Reporting classifications: by size of cutting swath in inches.</a:t>
            </a:r>
          </a:p>
        </p:txBody>
      </p:sp>
      <p:pic>
        <p:nvPicPr>
          <p:cNvPr id="3" name="Picture 2">
            <a:extLst>
              <a:ext uri="{FF2B5EF4-FFF2-40B4-BE49-F238E27FC236}">
                <a16:creationId xmlns:a16="http://schemas.microsoft.com/office/drawing/2014/main" id="{76D00017-B119-41F3-9666-3A939A217BC7}"/>
              </a:ext>
            </a:extLst>
          </p:cNvPr>
          <p:cNvPicPr>
            <a:picLocks noChangeAspect="1"/>
          </p:cNvPicPr>
          <p:nvPr/>
        </p:nvPicPr>
        <p:blipFill>
          <a:blip r:embed="rId3"/>
          <a:stretch>
            <a:fillRect/>
          </a:stretch>
        </p:blipFill>
        <p:spPr>
          <a:xfrm>
            <a:off x="364517" y="3319815"/>
            <a:ext cx="2288516" cy="1384183"/>
          </a:xfrm>
          <a:prstGeom prst="rect">
            <a:avLst/>
          </a:prstGeom>
        </p:spPr>
      </p:pic>
      <p:pic>
        <p:nvPicPr>
          <p:cNvPr id="11" name="Picture 10">
            <a:extLst>
              <a:ext uri="{FF2B5EF4-FFF2-40B4-BE49-F238E27FC236}">
                <a16:creationId xmlns:a16="http://schemas.microsoft.com/office/drawing/2014/main" id="{3458D5F8-0869-479C-A912-4B923F99C4A0}"/>
              </a:ext>
            </a:extLst>
          </p:cNvPr>
          <p:cNvPicPr>
            <a:picLocks noChangeAspect="1"/>
          </p:cNvPicPr>
          <p:nvPr/>
        </p:nvPicPr>
        <p:blipFill>
          <a:blip r:embed="rId4"/>
          <a:stretch>
            <a:fillRect/>
          </a:stretch>
        </p:blipFill>
        <p:spPr>
          <a:xfrm>
            <a:off x="2727140" y="3362890"/>
            <a:ext cx="1723121" cy="1341108"/>
          </a:xfrm>
          <a:prstGeom prst="rect">
            <a:avLst/>
          </a:prstGeom>
        </p:spPr>
      </p:pic>
      <p:pic>
        <p:nvPicPr>
          <p:cNvPr id="13" name="Picture 12">
            <a:extLst>
              <a:ext uri="{FF2B5EF4-FFF2-40B4-BE49-F238E27FC236}">
                <a16:creationId xmlns:a16="http://schemas.microsoft.com/office/drawing/2014/main" id="{E23A90BE-F368-49C0-B121-B0C9B8E3C07E}"/>
              </a:ext>
            </a:extLst>
          </p:cNvPr>
          <p:cNvPicPr>
            <a:picLocks noChangeAspect="1"/>
          </p:cNvPicPr>
          <p:nvPr/>
        </p:nvPicPr>
        <p:blipFill>
          <a:blip r:embed="rId5"/>
          <a:stretch>
            <a:fillRect/>
          </a:stretch>
        </p:blipFill>
        <p:spPr>
          <a:xfrm>
            <a:off x="4524368" y="3326965"/>
            <a:ext cx="2787787" cy="1270903"/>
          </a:xfrm>
          <a:prstGeom prst="rect">
            <a:avLst/>
          </a:prstGeom>
        </p:spPr>
      </p:pic>
      <p:sp>
        <p:nvSpPr>
          <p:cNvPr id="19" name="Title 7">
            <a:extLst>
              <a:ext uri="{FF2B5EF4-FFF2-40B4-BE49-F238E27FC236}">
                <a16:creationId xmlns:a16="http://schemas.microsoft.com/office/drawing/2014/main" id="{16777276-571D-42D0-9C15-21C19FF09396}"/>
              </a:ext>
            </a:extLst>
          </p:cNvPr>
          <p:cNvSpPr txBox="1">
            <a:spLocks/>
          </p:cNvSpPr>
          <p:nvPr/>
        </p:nvSpPr>
        <p:spPr>
          <a:xfrm>
            <a:off x="608460" y="4787355"/>
            <a:ext cx="6703695" cy="615026"/>
          </a:xfrm>
          <a:prstGeom prst="rect">
            <a:avLst/>
          </a:prstGeom>
        </p:spPr>
        <p:txBody>
          <a:bodyPr vert="horz" lIns="0" tIns="0" rIns="0" bIns="0" rtlCol="0" anchor="b">
            <a:noAutofit/>
          </a:bodyPr>
          <a:lstStyle>
            <a:lvl1pPr algn="l" defTabSz="582930" rtl="0" eaLnBrk="1" latinLnBrk="0" hangingPunct="1">
              <a:lnSpc>
                <a:spcPct val="90000"/>
              </a:lnSpc>
              <a:spcBef>
                <a:spcPct val="0"/>
              </a:spcBef>
              <a:buNone/>
              <a:defRPr sz="2800" b="1" kern="1200">
                <a:solidFill>
                  <a:schemeClr val="tx1"/>
                </a:solidFill>
                <a:latin typeface="+mj-lt"/>
                <a:ea typeface="+mj-ea"/>
                <a:cs typeface="+mj-cs"/>
              </a:defRPr>
            </a:lvl1pPr>
          </a:lstStyle>
          <a:p>
            <a:r>
              <a:rPr lang="en-US" dirty="0"/>
              <a:t>Rigid Rear Mount Mower (FER3)</a:t>
            </a:r>
          </a:p>
        </p:txBody>
      </p:sp>
      <p:sp>
        <p:nvSpPr>
          <p:cNvPr id="20" name="Content Placeholder 8">
            <a:extLst>
              <a:ext uri="{FF2B5EF4-FFF2-40B4-BE49-F238E27FC236}">
                <a16:creationId xmlns:a16="http://schemas.microsoft.com/office/drawing/2014/main" id="{18BBE0C2-864B-4E55-944F-1C4256C79C4B}"/>
              </a:ext>
            </a:extLst>
          </p:cNvPr>
          <p:cNvSpPr txBox="1">
            <a:spLocks/>
          </p:cNvSpPr>
          <p:nvPr/>
        </p:nvSpPr>
        <p:spPr>
          <a:xfrm>
            <a:off x="608460" y="5518875"/>
            <a:ext cx="6703695" cy="1463040"/>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600"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A single rigid deck construction finishing mower, employing horizontal rotating multi blades implement used for fine or finish mowing in lawn, turf and grounds keeping applications. The rigid finishing mower may be hitch mounted or pull-type (not mid-mounted) from tractor. Powered by tractor PTO, tractor hydraulics system or mounted engine.</a:t>
            </a:r>
          </a:p>
        </p:txBody>
      </p:sp>
      <p:sp>
        <p:nvSpPr>
          <p:cNvPr id="21" name="Text Placeholder 15">
            <a:extLst>
              <a:ext uri="{FF2B5EF4-FFF2-40B4-BE49-F238E27FC236}">
                <a16:creationId xmlns:a16="http://schemas.microsoft.com/office/drawing/2014/main" id="{F24141DE-C089-4EFE-B764-5F9B3509F27F}"/>
              </a:ext>
            </a:extLst>
          </p:cNvPr>
          <p:cNvSpPr txBox="1">
            <a:spLocks/>
          </p:cNvSpPr>
          <p:nvPr/>
        </p:nvSpPr>
        <p:spPr>
          <a:xfrm>
            <a:off x="609730" y="6682577"/>
            <a:ext cx="6702425" cy="247758"/>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400" b="0" i="1"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Reporting classifications: by size of cutting swath in inches.</a:t>
            </a:r>
          </a:p>
        </p:txBody>
      </p:sp>
      <p:pic>
        <p:nvPicPr>
          <p:cNvPr id="22" name="Picture 21">
            <a:extLst>
              <a:ext uri="{FF2B5EF4-FFF2-40B4-BE49-F238E27FC236}">
                <a16:creationId xmlns:a16="http://schemas.microsoft.com/office/drawing/2014/main" id="{107F18C6-38CA-4E03-9CB7-C5EE6DC9CDBA}"/>
              </a:ext>
            </a:extLst>
          </p:cNvPr>
          <p:cNvPicPr>
            <a:picLocks noChangeAspect="1"/>
          </p:cNvPicPr>
          <p:nvPr/>
        </p:nvPicPr>
        <p:blipFill>
          <a:blip r:embed="rId6"/>
          <a:stretch>
            <a:fillRect/>
          </a:stretch>
        </p:blipFill>
        <p:spPr>
          <a:xfrm>
            <a:off x="573120" y="7240751"/>
            <a:ext cx="2080470" cy="1719743"/>
          </a:xfrm>
          <a:prstGeom prst="rect">
            <a:avLst/>
          </a:prstGeom>
        </p:spPr>
      </p:pic>
      <p:pic>
        <p:nvPicPr>
          <p:cNvPr id="24" name="Picture 23">
            <a:extLst>
              <a:ext uri="{FF2B5EF4-FFF2-40B4-BE49-F238E27FC236}">
                <a16:creationId xmlns:a16="http://schemas.microsoft.com/office/drawing/2014/main" id="{5E0D075D-4D7F-41AF-9ECB-06A098B308E2}"/>
              </a:ext>
            </a:extLst>
          </p:cNvPr>
          <p:cNvPicPr>
            <a:picLocks noChangeAspect="1"/>
          </p:cNvPicPr>
          <p:nvPr/>
        </p:nvPicPr>
        <p:blipFill>
          <a:blip r:embed="rId7"/>
          <a:stretch>
            <a:fillRect/>
          </a:stretch>
        </p:blipFill>
        <p:spPr>
          <a:xfrm>
            <a:off x="2727140" y="7405263"/>
            <a:ext cx="1968417" cy="1503651"/>
          </a:xfrm>
          <a:prstGeom prst="rect">
            <a:avLst/>
          </a:prstGeom>
        </p:spPr>
      </p:pic>
      <p:pic>
        <p:nvPicPr>
          <p:cNvPr id="26" name="Picture 25">
            <a:extLst>
              <a:ext uri="{FF2B5EF4-FFF2-40B4-BE49-F238E27FC236}">
                <a16:creationId xmlns:a16="http://schemas.microsoft.com/office/drawing/2014/main" id="{11367A28-1FC0-4C93-8B0A-062019E2836D}"/>
              </a:ext>
            </a:extLst>
          </p:cNvPr>
          <p:cNvPicPr>
            <a:picLocks noChangeAspect="1"/>
          </p:cNvPicPr>
          <p:nvPr/>
        </p:nvPicPr>
        <p:blipFill>
          <a:blip r:embed="rId8"/>
          <a:stretch>
            <a:fillRect/>
          </a:stretch>
        </p:blipFill>
        <p:spPr>
          <a:xfrm>
            <a:off x="4759167" y="7322406"/>
            <a:ext cx="2357250" cy="1638088"/>
          </a:xfrm>
          <a:prstGeom prst="rect">
            <a:avLst/>
          </a:prstGeom>
        </p:spPr>
      </p:pic>
    </p:spTree>
    <p:extLst>
      <p:ext uri="{BB962C8B-B14F-4D97-AF65-F5344CB8AC3E}">
        <p14:creationId xmlns:p14="http://schemas.microsoft.com/office/powerpoint/2010/main" val="3338732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CE3E9B-7FC4-B74D-AC8F-C89D9F956ACA}"/>
              </a:ext>
            </a:extLst>
          </p:cNvPr>
          <p:cNvSpPr>
            <a:spLocks noGrp="1"/>
          </p:cNvSpPr>
          <p:nvPr>
            <p:ph type="title"/>
          </p:nvPr>
        </p:nvSpPr>
        <p:spPr/>
        <p:txBody>
          <a:bodyPr/>
          <a:lstStyle/>
          <a:p>
            <a:r>
              <a:rPr lang="en-US" dirty="0"/>
              <a:t>Flexible Rear Mount Mower (FER4)</a:t>
            </a:r>
          </a:p>
        </p:txBody>
      </p:sp>
      <p:sp>
        <p:nvSpPr>
          <p:cNvPr id="9" name="Content Placeholder 8">
            <a:extLst>
              <a:ext uri="{FF2B5EF4-FFF2-40B4-BE49-F238E27FC236}">
                <a16:creationId xmlns:a16="http://schemas.microsoft.com/office/drawing/2014/main" id="{858355CF-731C-B849-94DA-83DA47BD2057}"/>
              </a:ext>
            </a:extLst>
          </p:cNvPr>
          <p:cNvSpPr>
            <a:spLocks noGrp="1"/>
          </p:cNvSpPr>
          <p:nvPr>
            <p:ph idx="1"/>
          </p:nvPr>
        </p:nvSpPr>
        <p:spPr/>
        <p:txBody>
          <a:bodyPr/>
          <a:lstStyle/>
          <a:p>
            <a:r>
              <a:rPr lang="en-US" dirty="0"/>
              <a:t>A flexible, multi deck construction finishing mower, employing horizontal rotating multi blades implement used for fine or finish mowing in lawn, turf and grounds keeping applications. The flexible finish mower may be hitch mounted or pull-type from tractor. Powered by tractor PTO, tractor hydraulics system or mounted engine.</a:t>
            </a:r>
          </a:p>
        </p:txBody>
      </p:sp>
      <p:sp>
        <p:nvSpPr>
          <p:cNvPr id="4" name="Slide Number Placeholder 3">
            <a:extLst>
              <a:ext uri="{FF2B5EF4-FFF2-40B4-BE49-F238E27FC236}">
                <a16:creationId xmlns:a16="http://schemas.microsoft.com/office/drawing/2014/main" id="{58BB6F2E-EC45-004A-BC4D-9A2BE7073172}"/>
              </a:ext>
            </a:extLst>
          </p:cNvPr>
          <p:cNvSpPr>
            <a:spLocks noGrp="1"/>
          </p:cNvSpPr>
          <p:nvPr>
            <p:ph type="sldNum" sz="quarter" idx="12"/>
          </p:nvPr>
        </p:nvSpPr>
        <p:spPr/>
        <p:txBody>
          <a:bodyPr/>
          <a:lstStyle/>
          <a:p>
            <a:fld id="{1FF48811-23A8-674A-9784-61075FD9E8FB}" type="slidenum">
              <a:rPr lang="en-US" smtClean="0"/>
              <a:t>13</a:t>
            </a:fld>
            <a:endParaRPr lang="en-US"/>
          </a:p>
        </p:txBody>
      </p:sp>
      <p:sp>
        <p:nvSpPr>
          <p:cNvPr id="7" name="Content Placeholder 6">
            <a:extLst>
              <a:ext uri="{FF2B5EF4-FFF2-40B4-BE49-F238E27FC236}">
                <a16:creationId xmlns:a16="http://schemas.microsoft.com/office/drawing/2014/main" id="{85D5BE86-F039-464E-B5E6-51112EBFEAB1}"/>
              </a:ext>
            </a:extLst>
          </p:cNvPr>
          <p:cNvSpPr>
            <a:spLocks noGrp="1"/>
          </p:cNvSpPr>
          <p:nvPr>
            <p:ph sz="quarter" idx="13"/>
          </p:nvPr>
        </p:nvSpPr>
        <p:spPr/>
        <p:txBody>
          <a:bodyPr/>
          <a:lstStyle/>
          <a:p>
            <a:r>
              <a:rPr lang="en-US" dirty="0">
                <a:latin typeface="Arial" panose="020B0604020202020204" pitchFamily="34" charset="0"/>
              </a:rPr>
              <a:t>AESC PRODUCT DEFINITIONS </a:t>
            </a:r>
          </a:p>
        </p:txBody>
      </p:sp>
      <p:sp>
        <p:nvSpPr>
          <p:cNvPr id="2" name="Text Placeholder 1">
            <a:extLst>
              <a:ext uri="{FF2B5EF4-FFF2-40B4-BE49-F238E27FC236}">
                <a16:creationId xmlns:a16="http://schemas.microsoft.com/office/drawing/2014/main" id="{445F4390-CA15-DA49-BDC9-0D7C7FE33482}"/>
              </a:ext>
            </a:extLst>
          </p:cNvPr>
          <p:cNvSpPr>
            <a:spLocks noGrp="1"/>
          </p:cNvSpPr>
          <p:nvPr>
            <p:ph type="body" sz="quarter" idx="14"/>
          </p:nvPr>
        </p:nvSpPr>
        <p:spPr>
          <a:xfrm>
            <a:off x="534352" y="3107046"/>
            <a:ext cx="6702425" cy="247758"/>
          </a:xfrm>
        </p:spPr>
        <p:txBody>
          <a:bodyPr/>
          <a:lstStyle/>
          <a:p>
            <a:r>
              <a:rPr lang="en-US" dirty="0"/>
              <a:t>Reporting classifications: by size of cutting swath in inches.</a:t>
            </a:r>
          </a:p>
        </p:txBody>
      </p:sp>
      <p:pic>
        <p:nvPicPr>
          <p:cNvPr id="10" name="Picture 9">
            <a:extLst>
              <a:ext uri="{FF2B5EF4-FFF2-40B4-BE49-F238E27FC236}">
                <a16:creationId xmlns:a16="http://schemas.microsoft.com/office/drawing/2014/main" id="{2062369C-F85F-454B-ACBB-B724784644C4}"/>
              </a:ext>
            </a:extLst>
          </p:cNvPr>
          <p:cNvPicPr>
            <a:picLocks noChangeAspect="1"/>
          </p:cNvPicPr>
          <p:nvPr/>
        </p:nvPicPr>
        <p:blipFill>
          <a:blip r:embed="rId3"/>
          <a:stretch>
            <a:fillRect/>
          </a:stretch>
        </p:blipFill>
        <p:spPr>
          <a:xfrm>
            <a:off x="534353" y="3673650"/>
            <a:ext cx="2177503" cy="1133061"/>
          </a:xfrm>
          <a:prstGeom prst="rect">
            <a:avLst/>
          </a:prstGeom>
        </p:spPr>
      </p:pic>
      <p:pic>
        <p:nvPicPr>
          <p:cNvPr id="15" name="Picture 14">
            <a:extLst>
              <a:ext uri="{FF2B5EF4-FFF2-40B4-BE49-F238E27FC236}">
                <a16:creationId xmlns:a16="http://schemas.microsoft.com/office/drawing/2014/main" id="{8FA95DA9-F72B-4A6E-AA1F-AC9B3F4B7EC0}"/>
              </a:ext>
            </a:extLst>
          </p:cNvPr>
          <p:cNvPicPr>
            <a:picLocks noChangeAspect="1"/>
          </p:cNvPicPr>
          <p:nvPr/>
        </p:nvPicPr>
        <p:blipFill>
          <a:blip r:embed="rId4"/>
          <a:stretch>
            <a:fillRect/>
          </a:stretch>
        </p:blipFill>
        <p:spPr>
          <a:xfrm>
            <a:off x="2839655" y="3721997"/>
            <a:ext cx="2539634" cy="1075457"/>
          </a:xfrm>
          <a:prstGeom prst="rect">
            <a:avLst/>
          </a:prstGeom>
        </p:spPr>
      </p:pic>
      <p:pic>
        <p:nvPicPr>
          <p:cNvPr id="17" name="Picture 16">
            <a:extLst>
              <a:ext uri="{FF2B5EF4-FFF2-40B4-BE49-F238E27FC236}">
                <a16:creationId xmlns:a16="http://schemas.microsoft.com/office/drawing/2014/main" id="{FCF253CF-B4A5-4E36-86BA-4B8AC4644BEA}"/>
              </a:ext>
            </a:extLst>
          </p:cNvPr>
          <p:cNvPicPr>
            <a:picLocks noChangeAspect="1"/>
          </p:cNvPicPr>
          <p:nvPr/>
        </p:nvPicPr>
        <p:blipFill>
          <a:blip r:embed="rId5"/>
          <a:stretch>
            <a:fillRect/>
          </a:stretch>
        </p:blipFill>
        <p:spPr>
          <a:xfrm>
            <a:off x="5578071" y="3721997"/>
            <a:ext cx="1442906" cy="1157681"/>
          </a:xfrm>
          <a:prstGeom prst="rect">
            <a:avLst/>
          </a:prstGeom>
        </p:spPr>
      </p:pic>
      <p:sp>
        <p:nvSpPr>
          <p:cNvPr id="18" name="Title 7">
            <a:extLst>
              <a:ext uri="{FF2B5EF4-FFF2-40B4-BE49-F238E27FC236}">
                <a16:creationId xmlns:a16="http://schemas.microsoft.com/office/drawing/2014/main" id="{3E9F5827-9E65-4C96-BF4C-588717E8FEA2}"/>
              </a:ext>
            </a:extLst>
          </p:cNvPr>
          <p:cNvSpPr txBox="1">
            <a:spLocks/>
          </p:cNvSpPr>
          <p:nvPr/>
        </p:nvSpPr>
        <p:spPr>
          <a:xfrm>
            <a:off x="531811" y="5283555"/>
            <a:ext cx="6703695" cy="615026"/>
          </a:xfrm>
          <a:prstGeom prst="rect">
            <a:avLst/>
          </a:prstGeom>
        </p:spPr>
        <p:txBody>
          <a:bodyPr vert="horz" lIns="0" tIns="0" rIns="0" bIns="0" rtlCol="0" anchor="b">
            <a:noAutofit/>
          </a:bodyPr>
          <a:lstStyle>
            <a:lvl1pPr algn="l" defTabSz="582930" rtl="0" eaLnBrk="1" latinLnBrk="0" hangingPunct="1">
              <a:lnSpc>
                <a:spcPct val="90000"/>
              </a:lnSpc>
              <a:spcBef>
                <a:spcPct val="0"/>
              </a:spcBef>
              <a:buNone/>
              <a:defRPr sz="2800" b="1" kern="1200">
                <a:solidFill>
                  <a:schemeClr val="tx1"/>
                </a:solidFill>
                <a:latin typeface="+mj-lt"/>
                <a:ea typeface="+mj-ea"/>
                <a:cs typeface="+mj-cs"/>
              </a:defRPr>
            </a:lvl1pPr>
          </a:lstStyle>
          <a:p>
            <a:r>
              <a:rPr lang="en-US" dirty="0"/>
              <a:t>Mower, Multi-Spindle Rotary Finishing (mid-mounted) (FERM)</a:t>
            </a:r>
          </a:p>
        </p:txBody>
      </p:sp>
      <p:sp>
        <p:nvSpPr>
          <p:cNvPr id="19" name="Content Placeholder 8">
            <a:extLst>
              <a:ext uri="{FF2B5EF4-FFF2-40B4-BE49-F238E27FC236}">
                <a16:creationId xmlns:a16="http://schemas.microsoft.com/office/drawing/2014/main" id="{3A00FA77-7DA7-4627-85B3-99A70D7DDE61}"/>
              </a:ext>
            </a:extLst>
          </p:cNvPr>
          <p:cNvSpPr txBox="1">
            <a:spLocks/>
          </p:cNvSpPr>
          <p:nvPr/>
        </p:nvSpPr>
        <p:spPr>
          <a:xfrm>
            <a:off x="531810" y="6017797"/>
            <a:ext cx="6703695" cy="1371600"/>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600"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A mower which employs multiple horizontal rotating blades for fine or finishing mowing in lawn, turf and grounds keeping applications. Implement is mid- or under-mounted. Mower is carried between the tractor or power unit's front and rear axles. Power may be supplied by tractor PTO or hydraulic system.</a:t>
            </a:r>
          </a:p>
        </p:txBody>
      </p:sp>
      <p:sp>
        <p:nvSpPr>
          <p:cNvPr id="20" name="Text Placeholder 1">
            <a:extLst>
              <a:ext uri="{FF2B5EF4-FFF2-40B4-BE49-F238E27FC236}">
                <a16:creationId xmlns:a16="http://schemas.microsoft.com/office/drawing/2014/main" id="{C5AA0A08-E49C-47A1-8DB5-462F80C048E6}"/>
              </a:ext>
            </a:extLst>
          </p:cNvPr>
          <p:cNvSpPr txBox="1">
            <a:spLocks/>
          </p:cNvSpPr>
          <p:nvPr/>
        </p:nvSpPr>
        <p:spPr>
          <a:xfrm>
            <a:off x="535623" y="7201881"/>
            <a:ext cx="6702425" cy="247758"/>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400" b="0" i="1"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Reporting classifications: by size of cutting swath in inches.</a:t>
            </a:r>
          </a:p>
        </p:txBody>
      </p:sp>
      <p:pic>
        <p:nvPicPr>
          <p:cNvPr id="22" name="Picture 21">
            <a:extLst>
              <a:ext uri="{FF2B5EF4-FFF2-40B4-BE49-F238E27FC236}">
                <a16:creationId xmlns:a16="http://schemas.microsoft.com/office/drawing/2014/main" id="{B2025E4A-9CE5-4CDE-AF33-578E48252E19}"/>
              </a:ext>
            </a:extLst>
          </p:cNvPr>
          <p:cNvPicPr>
            <a:picLocks noChangeAspect="1"/>
          </p:cNvPicPr>
          <p:nvPr/>
        </p:nvPicPr>
        <p:blipFill>
          <a:blip r:embed="rId6"/>
          <a:stretch>
            <a:fillRect/>
          </a:stretch>
        </p:blipFill>
        <p:spPr>
          <a:xfrm>
            <a:off x="2809866" y="7503446"/>
            <a:ext cx="2147582" cy="1728132"/>
          </a:xfrm>
          <a:prstGeom prst="rect">
            <a:avLst/>
          </a:prstGeom>
        </p:spPr>
      </p:pic>
    </p:spTree>
    <p:extLst>
      <p:ext uri="{BB962C8B-B14F-4D97-AF65-F5344CB8AC3E}">
        <p14:creationId xmlns:p14="http://schemas.microsoft.com/office/powerpoint/2010/main" val="1537783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CE3E9B-7FC4-B74D-AC8F-C89D9F956ACA}"/>
              </a:ext>
            </a:extLst>
          </p:cNvPr>
          <p:cNvSpPr>
            <a:spLocks noGrp="1"/>
          </p:cNvSpPr>
          <p:nvPr>
            <p:ph type="title"/>
          </p:nvPr>
        </p:nvSpPr>
        <p:spPr/>
        <p:txBody>
          <a:bodyPr/>
          <a:lstStyle/>
          <a:p>
            <a:r>
              <a:rPr lang="en-US" dirty="0"/>
              <a:t>Snow Blower (tractor mounted) (FESB)</a:t>
            </a:r>
          </a:p>
        </p:txBody>
      </p:sp>
      <p:sp>
        <p:nvSpPr>
          <p:cNvPr id="9" name="Content Placeholder 8">
            <a:extLst>
              <a:ext uri="{FF2B5EF4-FFF2-40B4-BE49-F238E27FC236}">
                <a16:creationId xmlns:a16="http://schemas.microsoft.com/office/drawing/2014/main" id="{858355CF-731C-B849-94DA-83DA47BD2057}"/>
              </a:ext>
            </a:extLst>
          </p:cNvPr>
          <p:cNvSpPr>
            <a:spLocks noGrp="1"/>
          </p:cNvSpPr>
          <p:nvPr>
            <p:ph idx="1"/>
          </p:nvPr>
        </p:nvSpPr>
        <p:spPr/>
        <p:txBody>
          <a:bodyPr/>
          <a:lstStyle/>
          <a:p>
            <a:r>
              <a:rPr lang="en-US" dirty="0"/>
              <a:t>A machine that may be attached to agricultural tractors (to the front or rear 3 point hitch of the tractor), or other types of self-propelled machines (power units), that is designed to move snow. Snow blowers may be powered by hydraulic motors or by tractor's power-take-off shaft. Snow blowers can have one auger, or multiple augers stacked on top of another, that move snow to the center to a fan behind the auger that propels and directs snow, by way of a chute, to where it is to be deposited in an adjacent space or in a truck. Common widths for snow blowers are between 4 feet and 9 feet.</a:t>
            </a:r>
          </a:p>
        </p:txBody>
      </p:sp>
      <p:sp>
        <p:nvSpPr>
          <p:cNvPr id="4" name="Slide Number Placeholder 3">
            <a:extLst>
              <a:ext uri="{FF2B5EF4-FFF2-40B4-BE49-F238E27FC236}">
                <a16:creationId xmlns:a16="http://schemas.microsoft.com/office/drawing/2014/main" id="{58BB6F2E-EC45-004A-BC4D-9A2BE7073172}"/>
              </a:ext>
            </a:extLst>
          </p:cNvPr>
          <p:cNvSpPr>
            <a:spLocks noGrp="1"/>
          </p:cNvSpPr>
          <p:nvPr>
            <p:ph type="sldNum" sz="quarter" idx="12"/>
          </p:nvPr>
        </p:nvSpPr>
        <p:spPr/>
        <p:txBody>
          <a:bodyPr/>
          <a:lstStyle/>
          <a:p>
            <a:fld id="{1FF48811-23A8-674A-9784-61075FD9E8FB}" type="slidenum">
              <a:rPr lang="en-US" smtClean="0"/>
              <a:t>14</a:t>
            </a:fld>
            <a:endParaRPr lang="en-US"/>
          </a:p>
        </p:txBody>
      </p:sp>
      <p:sp>
        <p:nvSpPr>
          <p:cNvPr id="7" name="Content Placeholder 6">
            <a:extLst>
              <a:ext uri="{FF2B5EF4-FFF2-40B4-BE49-F238E27FC236}">
                <a16:creationId xmlns:a16="http://schemas.microsoft.com/office/drawing/2014/main" id="{85D5BE86-F039-464E-B5E6-51112EBFEAB1}"/>
              </a:ext>
            </a:extLst>
          </p:cNvPr>
          <p:cNvSpPr>
            <a:spLocks noGrp="1"/>
          </p:cNvSpPr>
          <p:nvPr>
            <p:ph sz="quarter" idx="13"/>
          </p:nvPr>
        </p:nvSpPr>
        <p:spPr/>
        <p:txBody>
          <a:bodyPr/>
          <a:lstStyle/>
          <a:p>
            <a:r>
              <a:rPr lang="en-US" dirty="0">
                <a:latin typeface="Arial" panose="020B0604020202020204" pitchFamily="34" charset="0"/>
              </a:rPr>
              <a:t>AESC PRODUCT DEFINITIONS </a:t>
            </a:r>
          </a:p>
        </p:txBody>
      </p:sp>
      <p:sp>
        <p:nvSpPr>
          <p:cNvPr id="2" name="Text Placeholder 1">
            <a:extLst>
              <a:ext uri="{FF2B5EF4-FFF2-40B4-BE49-F238E27FC236}">
                <a16:creationId xmlns:a16="http://schemas.microsoft.com/office/drawing/2014/main" id="{445F4390-CA15-DA49-BDC9-0D7C7FE33482}"/>
              </a:ext>
            </a:extLst>
          </p:cNvPr>
          <p:cNvSpPr>
            <a:spLocks noGrp="1"/>
          </p:cNvSpPr>
          <p:nvPr>
            <p:ph type="body" sz="quarter" idx="14"/>
          </p:nvPr>
        </p:nvSpPr>
        <p:spPr>
          <a:xfrm>
            <a:off x="534353" y="3988163"/>
            <a:ext cx="6702425" cy="247758"/>
          </a:xfrm>
        </p:spPr>
        <p:txBody>
          <a:bodyPr/>
          <a:lstStyle/>
          <a:p>
            <a:r>
              <a:rPr lang="en-US" dirty="0"/>
              <a:t>Reporting classifications: all sizes</a:t>
            </a:r>
          </a:p>
        </p:txBody>
      </p:sp>
      <p:pic>
        <p:nvPicPr>
          <p:cNvPr id="5" name="Picture 4">
            <a:extLst>
              <a:ext uri="{FF2B5EF4-FFF2-40B4-BE49-F238E27FC236}">
                <a16:creationId xmlns:a16="http://schemas.microsoft.com/office/drawing/2014/main" id="{CA595C00-5407-4334-B10B-90C52CA31CD5}"/>
              </a:ext>
            </a:extLst>
          </p:cNvPr>
          <p:cNvPicPr>
            <a:picLocks noChangeAspect="1"/>
          </p:cNvPicPr>
          <p:nvPr/>
        </p:nvPicPr>
        <p:blipFill>
          <a:blip r:embed="rId3"/>
          <a:stretch>
            <a:fillRect/>
          </a:stretch>
        </p:blipFill>
        <p:spPr>
          <a:xfrm>
            <a:off x="1408747" y="5029200"/>
            <a:ext cx="2169749" cy="1904301"/>
          </a:xfrm>
          <a:prstGeom prst="rect">
            <a:avLst/>
          </a:prstGeom>
        </p:spPr>
      </p:pic>
      <p:pic>
        <p:nvPicPr>
          <p:cNvPr id="11" name="Picture 10">
            <a:extLst>
              <a:ext uri="{FF2B5EF4-FFF2-40B4-BE49-F238E27FC236}">
                <a16:creationId xmlns:a16="http://schemas.microsoft.com/office/drawing/2014/main" id="{59617792-DF70-4FB1-9535-49444B9B39D6}"/>
              </a:ext>
            </a:extLst>
          </p:cNvPr>
          <p:cNvPicPr>
            <a:picLocks noChangeAspect="1"/>
          </p:cNvPicPr>
          <p:nvPr/>
        </p:nvPicPr>
        <p:blipFill>
          <a:blip r:embed="rId4"/>
          <a:stretch>
            <a:fillRect/>
          </a:stretch>
        </p:blipFill>
        <p:spPr>
          <a:xfrm>
            <a:off x="4193904" y="4802970"/>
            <a:ext cx="1958630" cy="2179456"/>
          </a:xfrm>
          <a:prstGeom prst="rect">
            <a:avLst/>
          </a:prstGeom>
        </p:spPr>
      </p:pic>
    </p:spTree>
    <p:extLst>
      <p:ext uri="{BB962C8B-B14F-4D97-AF65-F5344CB8AC3E}">
        <p14:creationId xmlns:p14="http://schemas.microsoft.com/office/powerpoint/2010/main" val="1255959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CE3E9B-7FC4-B74D-AC8F-C89D9F956ACA}"/>
              </a:ext>
            </a:extLst>
          </p:cNvPr>
          <p:cNvSpPr>
            <a:spLocks noGrp="1"/>
          </p:cNvSpPr>
          <p:nvPr>
            <p:ph type="title"/>
          </p:nvPr>
        </p:nvSpPr>
        <p:spPr/>
        <p:txBody>
          <a:bodyPr/>
          <a:lstStyle/>
          <a:p>
            <a:r>
              <a:rPr lang="en-US" dirty="0"/>
              <a:t>Blade, Tractor (FETB)</a:t>
            </a:r>
          </a:p>
        </p:txBody>
      </p:sp>
      <p:sp>
        <p:nvSpPr>
          <p:cNvPr id="9" name="Content Placeholder 8">
            <a:extLst>
              <a:ext uri="{FF2B5EF4-FFF2-40B4-BE49-F238E27FC236}">
                <a16:creationId xmlns:a16="http://schemas.microsoft.com/office/drawing/2014/main" id="{858355CF-731C-B849-94DA-83DA47BD2057}"/>
              </a:ext>
            </a:extLst>
          </p:cNvPr>
          <p:cNvSpPr>
            <a:spLocks noGrp="1"/>
          </p:cNvSpPr>
          <p:nvPr>
            <p:ph idx="1"/>
          </p:nvPr>
        </p:nvSpPr>
        <p:spPr/>
        <p:txBody>
          <a:bodyPr/>
          <a:lstStyle/>
          <a:p>
            <a:r>
              <a:rPr lang="en-US" dirty="0"/>
              <a:t>An implement that is either pushed or pulled behind the 3 point hitch system of an agricultural or industrial tractor. The primary use is to move material from one place to another or to smooth out rough terrain in landscaping or light industrial construction. The design is a basic blade or moldboard attached to a mounting frame. Blade can be angled to move material from one side to another. Rear blades have reverse adjustments allowing 180 degrees of rotation. Front blades contain a spring trip design to allow blade pivot to avoid damage when encountering obstructions.</a:t>
            </a:r>
          </a:p>
        </p:txBody>
      </p:sp>
      <p:sp>
        <p:nvSpPr>
          <p:cNvPr id="4" name="Slide Number Placeholder 3">
            <a:extLst>
              <a:ext uri="{FF2B5EF4-FFF2-40B4-BE49-F238E27FC236}">
                <a16:creationId xmlns:a16="http://schemas.microsoft.com/office/drawing/2014/main" id="{58BB6F2E-EC45-004A-BC4D-9A2BE7073172}"/>
              </a:ext>
            </a:extLst>
          </p:cNvPr>
          <p:cNvSpPr>
            <a:spLocks noGrp="1"/>
          </p:cNvSpPr>
          <p:nvPr>
            <p:ph type="sldNum" sz="quarter" idx="12"/>
          </p:nvPr>
        </p:nvSpPr>
        <p:spPr/>
        <p:txBody>
          <a:bodyPr/>
          <a:lstStyle/>
          <a:p>
            <a:fld id="{1FF48811-23A8-674A-9784-61075FD9E8FB}" type="slidenum">
              <a:rPr lang="en-US" smtClean="0"/>
              <a:t>15</a:t>
            </a:fld>
            <a:endParaRPr lang="en-US"/>
          </a:p>
        </p:txBody>
      </p:sp>
      <p:sp>
        <p:nvSpPr>
          <p:cNvPr id="7" name="Content Placeholder 6">
            <a:extLst>
              <a:ext uri="{FF2B5EF4-FFF2-40B4-BE49-F238E27FC236}">
                <a16:creationId xmlns:a16="http://schemas.microsoft.com/office/drawing/2014/main" id="{85D5BE86-F039-464E-B5E6-51112EBFEAB1}"/>
              </a:ext>
            </a:extLst>
          </p:cNvPr>
          <p:cNvSpPr>
            <a:spLocks noGrp="1"/>
          </p:cNvSpPr>
          <p:nvPr>
            <p:ph sz="quarter" idx="13"/>
          </p:nvPr>
        </p:nvSpPr>
        <p:spPr/>
        <p:txBody>
          <a:bodyPr/>
          <a:lstStyle/>
          <a:p>
            <a:r>
              <a:rPr lang="en-US" dirty="0">
                <a:latin typeface="Arial" panose="020B0604020202020204" pitchFamily="34" charset="0"/>
              </a:rPr>
              <a:t>AESC PRODUCT DEFINITIONS </a:t>
            </a:r>
          </a:p>
        </p:txBody>
      </p:sp>
      <p:sp>
        <p:nvSpPr>
          <p:cNvPr id="2" name="Text Placeholder 1">
            <a:extLst>
              <a:ext uri="{FF2B5EF4-FFF2-40B4-BE49-F238E27FC236}">
                <a16:creationId xmlns:a16="http://schemas.microsoft.com/office/drawing/2014/main" id="{445F4390-CA15-DA49-BDC9-0D7C7FE33482}"/>
              </a:ext>
            </a:extLst>
          </p:cNvPr>
          <p:cNvSpPr>
            <a:spLocks noGrp="1"/>
          </p:cNvSpPr>
          <p:nvPr>
            <p:ph type="body" sz="quarter" idx="14"/>
          </p:nvPr>
        </p:nvSpPr>
        <p:spPr>
          <a:xfrm>
            <a:off x="535623" y="3788883"/>
            <a:ext cx="6702425" cy="247758"/>
          </a:xfrm>
        </p:spPr>
        <p:txBody>
          <a:bodyPr/>
          <a:lstStyle/>
          <a:p>
            <a:r>
              <a:rPr lang="en-US" dirty="0"/>
              <a:t>Reporting classifications: by front or rear mount</a:t>
            </a:r>
          </a:p>
        </p:txBody>
      </p:sp>
      <p:pic>
        <p:nvPicPr>
          <p:cNvPr id="6" name="Picture 5">
            <a:extLst>
              <a:ext uri="{FF2B5EF4-FFF2-40B4-BE49-F238E27FC236}">
                <a16:creationId xmlns:a16="http://schemas.microsoft.com/office/drawing/2014/main" id="{E1469589-7F8D-4BB4-A279-A9BCF8A1711F}"/>
              </a:ext>
            </a:extLst>
          </p:cNvPr>
          <p:cNvPicPr>
            <a:picLocks noChangeAspect="1"/>
          </p:cNvPicPr>
          <p:nvPr/>
        </p:nvPicPr>
        <p:blipFill>
          <a:blip r:embed="rId3"/>
          <a:stretch>
            <a:fillRect/>
          </a:stretch>
        </p:blipFill>
        <p:spPr>
          <a:xfrm>
            <a:off x="862321" y="4629353"/>
            <a:ext cx="1668843" cy="1600925"/>
          </a:xfrm>
          <a:prstGeom prst="rect">
            <a:avLst/>
          </a:prstGeom>
        </p:spPr>
      </p:pic>
      <p:pic>
        <p:nvPicPr>
          <p:cNvPr id="12" name="Picture 11">
            <a:extLst>
              <a:ext uri="{FF2B5EF4-FFF2-40B4-BE49-F238E27FC236}">
                <a16:creationId xmlns:a16="http://schemas.microsoft.com/office/drawing/2014/main" id="{DB163FB9-96FA-41A7-976F-26E5C759ECC9}"/>
              </a:ext>
            </a:extLst>
          </p:cNvPr>
          <p:cNvPicPr>
            <a:picLocks noChangeAspect="1"/>
          </p:cNvPicPr>
          <p:nvPr/>
        </p:nvPicPr>
        <p:blipFill rotWithShape="1">
          <a:blip r:embed="rId4"/>
          <a:srcRect r="3806"/>
          <a:stretch/>
        </p:blipFill>
        <p:spPr>
          <a:xfrm>
            <a:off x="2764926" y="4676247"/>
            <a:ext cx="2159210" cy="1596189"/>
          </a:xfrm>
          <a:prstGeom prst="rect">
            <a:avLst/>
          </a:prstGeom>
        </p:spPr>
      </p:pic>
      <p:pic>
        <p:nvPicPr>
          <p:cNvPr id="14" name="Picture 13">
            <a:extLst>
              <a:ext uri="{FF2B5EF4-FFF2-40B4-BE49-F238E27FC236}">
                <a16:creationId xmlns:a16="http://schemas.microsoft.com/office/drawing/2014/main" id="{FB7B37C3-1F47-41A4-8699-0C0096F7B573}"/>
              </a:ext>
            </a:extLst>
          </p:cNvPr>
          <p:cNvPicPr>
            <a:picLocks noChangeAspect="1"/>
          </p:cNvPicPr>
          <p:nvPr/>
        </p:nvPicPr>
        <p:blipFill>
          <a:blip r:embed="rId5"/>
          <a:stretch>
            <a:fillRect/>
          </a:stretch>
        </p:blipFill>
        <p:spPr>
          <a:xfrm>
            <a:off x="5161289" y="4704228"/>
            <a:ext cx="1748790" cy="1568208"/>
          </a:xfrm>
          <a:prstGeom prst="rect">
            <a:avLst/>
          </a:prstGeom>
        </p:spPr>
      </p:pic>
      <p:pic>
        <p:nvPicPr>
          <p:cNvPr id="16" name="Picture 15">
            <a:extLst>
              <a:ext uri="{FF2B5EF4-FFF2-40B4-BE49-F238E27FC236}">
                <a16:creationId xmlns:a16="http://schemas.microsoft.com/office/drawing/2014/main" id="{AEC8E36E-80ED-4E3D-8F61-0A421E8CC81E}"/>
              </a:ext>
            </a:extLst>
          </p:cNvPr>
          <p:cNvPicPr>
            <a:picLocks noChangeAspect="1"/>
          </p:cNvPicPr>
          <p:nvPr/>
        </p:nvPicPr>
        <p:blipFill>
          <a:blip r:embed="rId6"/>
          <a:stretch>
            <a:fillRect/>
          </a:stretch>
        </p:blipFill>
        <p:spPr>
          <a:xfrm>
            <a:off x="1129085" y="6376472"/>
            <a:ext cx="2573360" cy="1710144"/>
          </a:xfrm>
          <a:prstGeom prst="rect">
            <a:avLst/>
          </a:prstGeom>
        </p:spPr>
      </p:pic>
      <p:pic>
        <p:nvPicPr>
          <p:cNvPr id="18" name="Picture 17">
            <a:extLst>
              <a:ext uri="{FF2B5EF4-FFF2-40B4-BE49-F238E27FC236}">
                <a16:creationId xmlns:a16="http://schemas.microsoft.com/office/drawing/2014/main" id="{76AD103F-3E18-4F29-A7EE-8E5C6B75FD59}"/>
              </a:ext>
            </a:extLst>
          </p:cNvPr>
          <p:cNvPicPr>
            <a:picLocks noChangeAspect="1"/>
          </p:cNvPicPr>
          <p:nvPr/>
        </p:nvPicPr>
        <p:blipFill>
          <a:blip r:embed="rId7"/>
          <a:stretch>
            <a:fillRect/>
          </a:stretch>
        </p:blipFill>
        <p:spPr>
          <a:xfrm>
            <a:off x="4069956" y="6543125"/>
            <a:ext cx="2432381" cy="1441411"/>
          </a:xfrm>
          <a:prstGeom prst="rect">
            <a:avLst/>
          </a:prstGeom>
        </p:spPr>
      </p:pic>
    </p:spTree>
    <p:extLst>
      <p:ext uri="{BB962C8B-B14F-4D97-AF65-F5344CB8AC3E}">
        <p14:creationId xmlns:p14="http://schemas.microsoft.com/office/powerpoint/2010/main" val="590330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CE3E9B-7FC4-B74D-AC8F-C89D9F956ACA}"/>
              </a:ext>
            </a:extLst>
          </p:cNvPr>
          <p:cNvSpPr>
            <a:spLocks noGrp="1"/>
          </p:cNvSpPr>
          <p:nvPr>
            <p:ph type="title"/>
          </p:nvPr>
        </p:nvSpPr>
        <p:spPr>
          <a:xfrm>
            <a:off x="409573" y="1471910"/>
            <a:ext cx="6703695" cy="392866"/>
          </a:xfrm>
        </p:spPr>
        <p:txBody>
          <a:bodyPr/>
          <a:lstStyle/>
          <a:p>
            <a:r>
              <a:rPr lang="en-US" sz="2400" b="1" dirty="0"/>
              <a:t>Baler, Rectangular (FE35)</a:t>
            </a:r>
            <a:endParaRPr lang="en-US" sz="2400" dirty="0"/>
          </a:p>
        </p:txBody>
      </p:sp>
      <p:sp>
        <p:nvSpPr>
          <p:cNvPr id="9" name="Content Placeholder 8">
            <a:extLst>
              <a:ext uri="{FF2B5EF4-FFF2-40B4-BE49-F238E27FC236}">
                <a16:creationId xmlns:a16="http://schemas.microsoft.com/office/drawing/2014/main" id="{858355CF-731C-B849-94DA-83DA47BD2057}"/>
              </a:ext>
            </a:extLst>
          </p:cNvPr>
          <p:cNvSpPr>
            <a:spLocks noGrp="1"/>
          </p:cNvSpPr>
          <p:nvPr>
            <p:ph idx="1"/>
          </p:nvPr>
        </p:nvSpPr>
        <p:spPr>
          <a:xfrm>
            <a:off x="409573" y="1955422"/>
            <a:ext cx="7038977" cy="5397878"/>
          </a:xfrm>
        </p:spPr>
        <p:txBody>
          <a:bodyPr/>
          <a:lstStyle/>
          <a:p>
            <a:pPr algn="l">
              <a:buNone/>
            </a:pPr>
            <a:r>
              <a:rPr lang="en-US" sz="1400" b="0" i="0" dirty="0">
                <a:solidFill>
                  <a:srgbClr val="000000"/>
                </a:solidFill>
                <a:effectLst/>
              </a:rPr>
              <a:t>Self-propelled or pull-type machine that compresses previously cut, dried or otherwise cured materials (i.e. hay, grass, straw, corn stalks, etc.) materials in a distinct square or rectangular shaped chamber using a pitman and plunger head. Contains a self-feeding device, which is mechanically operated, and timed so that when the plunger is retracted, the feeder forces the dried materials into one or more distinct baling chambers. The bale is then mechanically tied by some means (i.e., twine tie or wire tie).</a:t>
            </a:r>
          </a:p>
          <a:p>
            <a:pPr algn="l">
              <a:buNone/>
            </a:pPr>
            <a:r>
              <a:rPr lang="en-US" sz="1400" b="0" i="0" dirty="0">
                <a:solidFill>
                  <a:srgbClr val="000000"/>
                </a:solidFill>
                <a:effectLst/>
              </a:rPr>
              <a:t>Conversion from Metric to Imperial/US Standard measurements are as follows:</a:t>
            </a:r>
          </a:p>
          <a:p>
            <a:pPr algn="l"/>
            <a:r>
              <a:rPr lang="en-US" sz="1400" b="0" i="0" dirty="0">
                <a:solidFill>
                  <a:srgbClr val="000000"/>
                </a:solidFill>
                <a:effectLst/>
              </a:rPr>
              <a:t>1 Millimeter = 0.0393701 Inches and 1 Inch = 25.4 Millimeters </a:t>
            </a:r>
          </a:p>
          <a:p>
            <a:pPr algn="l"/>
            <a:endParaRPr lang="en-US" sz="200" b="0" i="0" dirty="0">
              <a:solidFill>
                <a:srgbClr val="000000"/>
              </a:solidFill>
              <a:effectLst/>
            </a:endParaRPr>
          </a:p>
          <a:p>
            <a:pPr algn="l"/>
            <a:r>
              <a:rPr lang="en-US" sz="1200" b="1" i="1" dirty="0">
                <a:solidFill>
                  <a:srgbClr val="000000"/>
                </a:solidFill>
                <a:effectLst/>
              </a:rPr>
              <a:t>Reporting classifications:</a:t>
            </a:r>
          </a:p>
          <a:p>
            <a:pPr algn="l"/>
            <a:r>
              <a:rPr lang="en-US" sz="1200" b="1" i="1" dirty="0">
                <a:solidFill>
                  <a:srgbClr val="000000"/>
                </a:solidFill>
                <a:effectLst/>
              </a:rPr>
              <a:t>1.) </a:t>
            </a:r>
            <a:r>
              <a:rPr lang="en-US" sz="1200" b="0" i="1" dirty="0">
                <a:solidFill>
                  <a:srgbClr val="000000"/>
                </a:solidFill>
                <a:effectLst/>
              </a:rPr>
              <a:t>By measurement of the width of the distinct bale chamber in millimeters rounded to the nearest tenth and the maximum height of the distinct bale chamber in millimeters rounded to the nearest tenth.</a:t>
            </a:r>
          </a:p>
          <a:p>
            <a:pPr algn="l"/>
            <a:r>
              <a:rPr lang="en-US" sz="1200" b="1" i="1" dirty="0">
                <a:solidFill>
                  <a:srgbClr val="000000"/>
                </a:solidFill>
                <a:effectLst/>
              </a:rPr>
              <a:t>2.) </a:t>
            </a:r>
            <a:r>
              <a:rPr lang="en-US" sz="1200" b="0" i="1" dirty="0">
                <a:solidFill>
                  <a:srgbClr val="000000"/>
                </a:solidFill>
                <a:effectLst/>
              </a:rPr>
              <a:t>Entries will be reported by nominal bale size with the first numeral indicating the nominal width in feet, a second fixed character “X”, and the third numeral indicating the nominal height in feet.</a:t>
            </a:r>
          </a:p>
          <a:p>
            <a:pPr algn="l"/>
            <a:r>
              <a:rPr lang="en-US" sz="1200" i="1" dirty="0">
                <a:solidFill>
                  <a:srgbClr val="000000"/>
                </a:solidFill>
              </a:rPr>
              <a:t>	</a:t>
            </a:r>
            <a:r>
              <a:rPr lang="en-US" sz="1200" b="1" i="1" dirty="0">
                <a:solidFill>
                  <a:srgbClr val="000000"/>
                </a:solidFill>
                <a:effectLst/>
              </a:rPr>
              <a:t>a.) </a:t>
            </a:r>
            <a:r>
              <a:rPr lang="en-US" sz="1200" b="0" i="1" dirty="0">
                <a:solidFill>
                  <a:srgbClr val="000000"/>
                </a:solidFill>
                <a:effectLst/>
              </a:rPr>
              <a:t>Balers having a distinct chamber height and width both measuring less than or equal to </a:t>
            </a:r>
          </a:p>
          <a:p>
            <a:pPr algn="l"/>
            <a:r>
              <a:rPr lang="en-US" sz="1200" i="1" dirty="0">
                <a:solidFill>
                  <a:srgbClr val="000000"/>
                </a:solidFill>
              </a:rPr>
              <a:t>	</a:t>
            </a:r>
            <a:r>
              <a:rPr lang="en-US" sz="1200" b="0" i="1" dirty="0">
                <a:solidFill>
                  <a:srgbClr val="000000"/>
                </a:solidFill>
                <a:effectLst/>
              </a:rPr>
              <a:t>560.0 mm (22 in.) will be sized by text as “small square” models.</a:t>
            </a:r>
          </a:p>
          <a:p>
            <a:pPr algn="l"/>
            <a:r>
              <a:rPr lang="en-US" sz="1200" b="0" i="1" dirty="0">
                <a:solidFill>
                  <a:srgbClr val="000000"/>
                </a:solidFill>
                <a:effectLst/>
              </a:rPr>
              <a:t>	</a:t>
            </a:r>
            <a:r>
              <a:rPr lang="en-US" sz="1200" b="1" i="1" dirty="0">
                <a:solidFill>
                  <a:srgbClr val="000000"/>
                </a:solidFill>
                <a:effectLst/>
              </a:rPr>
              <a:t>b.) </a:t>
            </a:r>
            <a:r>
              <a:rPr lang="en-US" sz="1200" b="0" i="1" dirty="0">
                <a:solidFill>
                  <a:srgbClr val="000000"/>
                </a:solidFill>
                <a:effectLst/>
              </a:rPr>
              <a:t>Balers having a distinct chamber height and width both measuring </a:t>
            </a:r>
          </a:p>
          <a:p>
            <a:pPr algn="l"/>
            <a:r>
              <a:rPr lang="en-US" sz="1200" i="1" dirty="0">
                <a:solidFill>
                  <a:srgbClr val="000000"/>
                </a:solidFill>
              </a:rPr>
              <a:t>	</a:t>
            </a:r>
            <a:r>
              <a:rPr lang="en-US" sz="1200" b="0" i="1" dirty="0">
                <a:solidFill>
                  <a:srgbClr val="000000"/>
                </a:solidFill>
                <a:effectLst/>
              </a:rPr>
              <a:t>&lt;= 875.0 mm (34.44 in.) will be sized by text as “3x2” models.</a:t>
            </a:r>
          </a:p>
          <a:p>
            <a:pPr algn="l"/>
            <a:r>
              <a:rPr lang="en-US" sz="1200" b="0" i="1" dirty="0">
                <a:solidFill>
                  <a:srgbClr val="000000"/>
                </a:solidFill>
                <a:effectLst/>
              </a:rPr>
              <a:t>	</a:t>
            </a:r>
            <a:r>
              <a:rPr lang="en-US" sz="1200" b="1" i="1" dirty="0">
                <a:solidFill>
                  <a:srgbClr val="000000"/>
                </a:solidFill>
                <a:effectLst/>
              </a:rPr>
              <a:t>c.) </a:t>
            </a:r>
            <a:r>
              <a:rPr lang="en-US" sz="1200" b="0" i="1" dirty="0">
                <a:solidFill>
                  <a:srgbClr val="000000"/>
                </a:solidFill>
                <a:effectLst/>
              </a:rPr>
              <a:t>Balers having a distinct chamber height and width both measuring </a:t>
            </a:r>
          </a:p>
          <a:p>
            <a:pPr algn="l"/>
            <a:r>
              <a:rPr lang="en-US" sz="1200" i="1" dirty="0">
                <a:solidFill>
                  <a:srgbClr val="000000"/>
                </a:solidFill>
              </a:rPr>
              <a:t>	</a:t>
            </a:r>
            <a:r>
              <a:rPr lang="en-US" sz="1200" b="0" i="1" dirty="0">
                <a:solidFill>
                  <a:srgbClr val="000000"/>
                </a:solidFill>
                <a:effectLst/>
              </a:rPr>
              <a:t>&lt;= 950.0 mm (37.40 in.) mm will be sized by text as “3x3” models.</a:t>
            </a:r>
          </a:p>
          <a:p>
            <a:pPr algn="l"/>
            <a:r>
              <a:rPr lang="en-US" sz="1200" b="0" i="1" dirty="0">
                <a:solidFill>
                  <a:srgbClr val="000000"/>
                </a:solidFill>
                <a:effectLst/>
              </a:rPr>
              <a:t>	</a:t>
            </a:r>
            <a:r>
              <a:rPr lang="en-US" sz="1200" b="1" i="1" dirty="0">
                <a:solidFill>
                  <a:srgbClr val="000000"/>
                </a:solidFill>
                <a:effectLst/>
              </a:rPr>
              <a:t>d.) </a:t>
            </a:r>
            <a:r>
              <a:rPr lang="en-US" sz="1200" b="0" i="1" dirty="0">
                <a:solidFill>
                  <a:srgbClr val="000000"/>
                </a:solidFill>
                <a:effectLst/>
              </a:rPr>
              <a:t>Balers having a distinct chamber height and width both measuring </a:t>
            </a:r>
          </a:p>
          <a:p>
            <a:pPr algn="l"/>
            <a:r>
              <a:rPr lang="en-US" sz="1200" i="1" dirty="0">
                <a:solidFill>
                  <a:srgbClr val="000000"/>
                </a:solidFill>
              </a:rPr>
              <a:t>	</a:t>
            </a:r>
            <a:r>
              <a:rPr lang="en-US" sz="1200" b="0" i="1" dirty="0">
                <a:solidFill>
                  <a:srgbClr val="000000"/>
                </a:solidFill>
                <a:effectLst/>
              </a:rPr>
              <a:t>&lt;= 1250.0 mm (49.21 in.) will be sized by text as “3x4” models.</a:t>
            </a:r>
          </a:p>
          <a:p>
            <a:pPr algn="l"/>
            <a:r>
              <a:rPr lang="en-US" sz="1200" b="0" i="1" dirty="0">
                <a:solidFill>
                  <a:srgbClr val="000000"/>
                </a:solidFill>
                <a:effectLst/>
              </a:rPr>
              <a:t>	</a:t>
            </a:r>
            <a:r>
              <a:rPr lang="en-US" sz="1200" b="1" i="1" dirty="0">
                <a:solidFill>
                  <a:srgbClr val="000000"/>
                </a:solidFill>
                <a:effectLst/>
              </a:rPr>
              <a:t>e.) </a:t>
            </a:r>
            <a:r>
              <a:rPr lang="en-US" sz="1200" b="0" i="1" dirty="0">
                <a:solidFill>
                  <a:srgbClr val="000000"/>
                </a:solidFill>
                <a:effectLst/>
              </a:rPr>
              <a:t>Balers having a distinct chamber height or width measure &gt; 1250.0 mm (49.21 in.) </a:t>
            </a:r>
          </a:p>
          <a:p>
            <a:pPr algn="l"/>
            <a:r>
              <a:rPr lang="en-US" sz="1200" i="1" dirty="0">
                <a:solidFill>
                  <a:srgbClr val="000000"/>
                </a:solidFill>
              </a:rPr>
              <a:t>	</a:t>
            </a:r>
            <a:r>
              <a:rPr lang="en-US" sz="1200" b="0" i="1" dirty="0">
                <a:solidFill>
                  <a:srgbClr val="000000"/>
                </a:solidFill>
                <a:effectLst/>
              </a:rPr>
              <a:t>will be sized by text as “4x4+” models.</a:t>
            </a:r>
          </a:p>
          <a:p>
            <a:pPr algn="l"/>
            <a:endParaRPr lang="en-US" b="0" i="0" dirty="0">
              <a:solidFill>
                <a:srgbClr val="000000"/>
              </a:solidFill>
              <a:effectLst/>
            </a:endParaRPr>
          </a:p>
        </p:txBody>
      </p:sp>
      <p:sp>
        <p:nvSpPr>
          <p:cNvPr id="4" name="Slide Number Placeholder 3">
            <a:extLst>
              <a:ext uri="{FF2B5EF4-FFF2-40B4-BE49-F238E27FC236}">
                <a16:creationId xmlns:a16="http://schemas.microsoft.com/office/drawing/2014/main" id="{58BB6F2E-EC45-004A-BC4D-9A2BE7073172}"/>
              </a:ext>
            </a:extLst>
          </p:cNvPr>
          <p:cNvSpPr>
            <a:spLocks noGrp="1"/>
          </p:cNvSpPr>
          <p:nvPr>
            <p:ph type="sldNum" sz="quarter" idx="12"/>
          </p:nvPr>
        </p:nvSpPr>
        <p:spPr/>
        <p:txBody>
          <a:bodyPr/>
          <a:lstStyle/>
          <a:p>
            <a:fld id="{1FF48811-23A8-674A-9784-61075FD9E8FB}" type="slidenum">
              <a:rPr lang="en-US" smtClean="0"/>
              <a:t>16</a:t>
            </a:fld>
            <a:endParaRPr lang="en-US"/>
          </a:p>
        </p:txBody>
      </p:sp>
      <p:sp>
        <p:nvSpPr>
          <p:cNvPr id="7" name="Content Placeholder 6">
            <a:extLst>
              <a:ext uri="{FF2B5EF4-FFF2-40B4-BE49-F238E27FC236}">
                <a16:creationId xmlns:a16="http://schemas.microsoft.com/office/drawing/2014/main" id="{85D5BE86-F039-464E-B5E6-51112EBFEAB1}"/>
              </a:ext>
            </a:extLst>
          </p:cNvPr>
          <p:cNvSpPr>
            <a:spLocks noGrp="1"/>
          </p:cNvSpPr>
          <p:nvPr>
            <p:ph sz="quarter" idx="13"/>
          </p:nvPr>
        </p:nvSpPr>
        <p:spPr/>
        <p:txBody>
          <a:bodyPr/>
          <a:lstStyle/>
          <a:p>
            <a:r>
              <a:rPr lang="en-US" dirty="0">
                <a:latin typeface="Arial" panose="020B0604020202020204" pitchFamily="34" charset="0"/>
              </a:rPr>
              <a:t>AESC PRODUCT DEFINITIONS </a:t>
            </a:r>
          </a:p>
        </p:txBody>
      </p:sp>
      <p:pic>
        <p:nvPicPr>
          <p:cNvPr id="5" name="Picture 4">
            <a:extLst>
              <a:ext uri="{FF2B5EF4-FFF2-40B4-BE49-F238E27FC236}">
                <a16:creationId xmlns:a16="http://schemas.microsoft.com/office/drawing/2014/main" id="{A2B1A294-0386-4470-8D22-1EC7309D165E}"/>
              </a:ext>
            </a:extLst>
          </p:cNvPr>
          <p:cNvPicPr>
            <a:picLocks noChangeAspect="1"/>
          </p:cNvPicPr>
          <p:nvPr/>
        </p:nvPicPr>
        <p:blipFill>
          <a:blip r:embed="rId3"/>
          <a:stretch>
            <a:fillRect/>
          </a:stretch>
        </p:blipFill>
        <p:spPr>
          <a:xfrm>
            <a:off x="613999" y="7471128"/>
            <a:ext cx="1700651" cy="1115362"/>
          </a:xfrm>
          <a:prstGeom prst="rect">
            <a:avLst/>
          </a:prstGeom>
        </p:spPr>
      </p:pic>
      <p:pic>
        <p:nvPicPr>
          <p:cNvPr id="12" name="Picture 11">
            <a:extLst>
              <a:ext uri="{FF2B5EF4-FFF2-40B4-BE49-F238E27FC236}">
                <a16:creationId xmlns:a16="http://schemas.microsoft.com/office/drawing/2014/main" id="{865701BE-6F81-4265-8517-F9F10709B6F5}"/>
              </a:ext>
            </a:extLst>
          </p:cNvPr>
          <p:cNvPicPr>
            <a:picLocks noChangeAspect="1"/>
          </p:cNvPicPr>
          <p:nvPr/>
        </p:nvPicPr>
        <p:blipFill>
          <a:blip r:embed="rId4"/>
          <a:stretch>
            <a:fillRect/>
          </a:stretch>
        </p:blipFill>
        <p:spPr>
          <a:xfrm>
            <a:off x="2753187" y="7566517"/>
            <a:ext cx="1912694" cy="1080803"/>
          </a:xfrm>
          <a:prstGeom prst="rect">
            <a:avLst/>
          </a:prstGeom>
        </p:spPr>
      </p:pic>
      <p:pic>
        <p:nvPicPr>
          <p:cNvPr id="14" name="Picture 13">
            <a:extLst>
              <a:ext uri="{FF2B5EF4-FFF2-40B4-BE49-F238E27FC236}">
                <a16:creationId xmlns:a16="http://schemas.microsoft.com/office/drawing/2014/main" id="{B0AD0441-4C73-420D-BCA6-63AB33FC8F29}"/>
              </a:ext>
            </a:extLst>
          </p:cNvPr>
          <p:cNvPicPr>
            <a:picLocks noChangeAspect="1"/>
          </p:cNvPicPr>
          <p:nvPr/>
        </p:nvPicPr>
        <p:blipFill>
          <a:blip r:embed="rId5"/>
          <a:stretch>
            <a:fillRect/>
          </a:stretch>
        </p:blipFill>
        <p:spPr>
          <a:xfrm>
            <a:off x="5060791" y="7562576"/>
            <a:ext cx="2266766" cy="1080803"/>
          </a:xfrm>
          <a:prstGeom prst="rect">
            <a:avLst/>
          </a:prstGeom>
        </p:spPr>
      </p:pic>
      <p:sp>
        <p:nvSpPr>
          <p:cNvPr id="10" name="Title 7">
            <a:extLst>
              <a:ext uri="{FF2B5EF4-FFF2-40B4-BE49-F238E27FC236}">
                <a16:creationId xmlns:a16="http://schemas.microsoft.com/office/drawing/2014/main" id="{037DA1EE-3C00-0847-40B6-15EF59E7A2C0}"/>
              </a:ext>
            </a:extLst>
          </p:cNvPr>
          <p:cNvSpPr txBox="1">
            <a:spLocks/>
          </p:cNvSpPr>
          <p:nvPr/>
        </p:nvSpPr>
        <p:spPr>
          <a:xfrm>
            <a:off x="409573" y="983342"/>
            <a:ext cx="6953250" cy="392866"/>
          </a:xfrm>
          <a:prstGeom prst="rect">
            <a:avLst/>
          </a:prstGeom>
        </p:spPr>
        <p:txBody>
          <a:bodyPr vert="horz" lIns="0" tIns="0" rIns="0" bIns="0" rtlCol="0" anchor="b">
            <a:noAutofit/>
          </a:bodyPr>
          <a:lstStyle>
            <a:lvl1pPr algn="l" defTabSz="58293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400" dirty="0"/>
              <a:t>“</a:t>
            </a:r>
            <a:r>
              <a:rPr lang="en-US" sz="2400" u="sng" dirty="0"/>
              <a:t>Forage and Harvest Equipment” Product Lines</a:t>
            </a:r>
          </a:p>
        </p:txBody>
      </p:sp>
    </p:spTree>
    <p:extLst>
      <p:ext uri="{BB962C8B-B14F-4D97-AF65-F5344CB8AC3E}">
        <p14:creationId xmlns:p14="http://schemas.microsoft.com/office/powerpoint/2010/main" val="25538780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CE3E9B-7FC4-B74D-AC8F-C89D9F956ACA}"/>
              </a:ext>
            </a:extLst>
          </p:cNvPr>
          <p:cNvSpPr>
            <a:spLocks noGrp="1"/>
          </p:cNvSpPr>
          <p:nvPr>
            <p:ph type="title"/>
          </p:nvPr>
        </p:nvSpPr>
        <p:spPr>
          <a:xfrm>
            <a:off x="534352" y="1112663"/>
            <a:ext cx="6703695" cy="460721"/>
          </a:xfrm>
        </p:spPr>
        <p:txBody>
          <a:bodyPr/>
          <a:lstStyle/>
          <a:p>
            <a:r>
              <a:rPr lang="en-US" b="1" dirty="0"/>
              <a:t>Baler, Round (FE36)</a:t>
            </a:r>
            <a:endParaRPr lang="en-US" dirty="0"/>
          </a:p>
        </p:txBody>
      </p:sp>
      <p:sp>
        <p:nvSpPr>
          <p:cNvPr id="9" name="Content Placeholder 8">
            <a:extLst>
              <a:ext uri="{FF2B5EF4-FFF2-40B4-BE49-F238E27FC236}">
                <a16:creationId xmlns:a16="http://schemas.microsoft.com/office/drawing/2014/main" id="{858355CF-731C-B849-94DA-83DA47BD2057}"/>
              </a:ext>
            </a:extLst>
          </p:cNvPr>
          <p:cNvSpPr>
            <a:spLocks noGrp="1"/>
          </p:cNvSpPr>
          <p:nvPr>
            <p:ph idx="1"/>
          </p:nvPr>
        </p:nvSpPr>
        <p:spPr>
          <a:xfrm>
            <a:off x="534352" y="1658858"/>
            <a:ext cx="6865620" cy="6065917"/>
          </a:xfrm>
        </p:spPr>
        <p:txBody>
          <a:bodyPr/>
          <a:lstStyle/>
          <a:p>
            <a:pPr algn="l">
              <a:buNone/>
            </a:pPr>
            <a:r>
              <a:rPr lang="en-US" b="0" i="0" dirty="0">
                <a:solidFill>
                  <a:srgbClr val="000000"/>
                </a:solidFill>
                <a:effectLst/>
              </a:rPr>
              <a:t>Self-propelled or pull-type machine that rolls previously cut, dried or otherwise cured materials (i.e., hay, grass, straw, corn stalks, etc.) into a continuous stream. Material is compressed into a large round bale by belts, chains, or rollers. The bale is then tied by some means (i.e., twine tie or net wrap) the machine opens and ejects the bale from the chamber. Entries into this program must produce a bale size width wider than 1143.0 mm (45 in.) and taller than 1143.0 mm (45 in.) to be considered.</a:t>
            </a:r>
          </a:p>
          <a:p>
            <a:pPr algn="l">
              <a:buNone/>
            </a:pPr>
            <a:r>
              <a:rPr lang="en-US" b="0" i="0" dirty="0">
                <a:solidFill>
                  <a:srgbClr val="000000"/>
                </a:solidFill>
                <a:effectLst/>
              </a:rPr>
              <a:t>Conversion from Metric to Imperial/US Standard measurements are as follows:</a:t>
            </a:r>
          </a:p>
          <a:p>
            <a:pPr algn="l">
              <a:buNone/>
            </a:pPr>
            <a:r>
              <a:rPr lang="en-US" b="0" i="0" dirty="0">
                <a:solidFill>
                  <a:srgbClr val="000000"/>
                </a:solidFill>
                <a:effectLst/>
              </a:rPr>
              <a:t>1 Millimeter = 0.0393701 Inches and 1 Inch = 25.4 Millimeters</a:t>
            </a:r>
          </a:p>
          <a:p>
            <a:pPr algn="l">
              <a:buNone/>
            </a:pPr>
            <a:endParaRPr lang="en-US" sz="600" b="0" i="0" dirty="0">
              <a:solidFill>
                <a:srgbClr val="000000"/>
              </a:solidFill>
              <a:effectLst/>
            </a:endParaRPr>
          </a:p>
          <a:p>
            <a:pPr algn="l">
              <a:buNone/>
            </a:pPr>
            <a:r>
              <a:rPr lang="en-US" sz="1200" b="1" i="1" dirty="0">
                <a:solidFill>
                  <a:srgbClr val="000000"/>
                </a:solidFill>
                <a:effectLst/>
              </a:rPr>
              <a:t>Reporting classifications:</a:t>
            </a:r>
          </a:p>
          <a:p>
            <a:pPr algn="l">
              <a:buNone/>
            </a:pPr>
            <a:r>
              <a:rPr lang="en-US" sz="1200" b="1" i="1" dirty="0">
                <a:solidFill>
                  <a:srgbClr val="000000"/>
                </a:solidFill>
                <a:effectLst/>
              </a:rPr>
              <a:t>1.) </a:t>
            </a:r>
            <a:r>
              <a:rPr lang="en-US" sz="1200" b="0" i="1" dirty="0">
                <a:solidFill>
                  <a:srgbClr val="000000"/>
                </a:solidFill>
                <a:effectLst/>
              </a:rPr>
              <a:t>By measurement of the of the narrowest width of the bale chamber in millimeters rounded to the nearest tenth and the maximum height of the bale chamber (Maximum bale diameter) in millimeters rounded to the nearest tenth.</a:t>
            </a:r>
          </a:p>
          <a:p>
            <a:pPr algn="l">
              <a:buNone/>
            </a:pPr>
            <a:r>
              <a:rPr lang="en-US" sz="1200" b="1" i="1" dirty="0">
                <a:solidFill>
                  <a:srgbClr val="000000"/>
                </a:solidFill>
                <a:effectLst/>
              </a:rPr>
              <a:t>2.) </a:t>
            </a:r>
            <a:r>
              <a:rPr lang="en-US" sz="1200" b="0" i="1" dirty="0">
                <a:solidFill>
                  <a:srgbClr val="000000"/>
                </a:solidFill>
                <a:effectLst/>
              </a:rPr>
              <a:t>Entries will be reported by nominal bale size with the first numeral indicating the nominal width in feet, a second fixed character “X”, and the third numeral indicating the nominal height in feet.</a:t>
            </a:r>
          </a:p>
          <a:p>
            <a:pPr algn="l">
              <a:buNone/>
            </a:pPr>
            <a:r>
              <a:rPr lang="en-US" sz="1200" b="0" i="1" dirty="0">
                <a:solidFill>
                  <a:srgbClr val="000000"/>
                </a:solidFill>
                <a:effectLst/>
              </a:rPr>
              <a:t>	</a:t>
            </a:r>
            <a:r>
              <a:rPr lang="en-US" sz="1200" b="1" i="1" dirty="0">
                <a:solidFill>
                  <a:srgbClr val="000000"/>
                </a:solidFill>
                <a:effectLst/>
              </a:rPr>
              <a:t>a.) </a:t>
            </a:r>
            <a:r>
              <a:rPr lang="en-US" sz="1200" b="0" i="1" dirty="0">
                <a:solidFill>
                  <a:srgbClr val="000000"/>
                </a:solidFill>
                <a:effectLst/>
              </a:rPr>
              <a:t>Balers having a chamber width measuring &lt;= 1300.0 mm will be sized by text as </a:t>
            </a:r>
          </a:p>
          <a:p>
            <a:pPr algn="l">
              <a:buNone/>
            </a:pPr>
            <a:r>
              <a:rPr lang="en-US" sz="1200" i="1" dirty="0">
                <a:solidFill>
                  <a:srgbClr val="000000"/>
                </a:solidFill>
              </a:rPr>
              <a:t>	</a:t>
            </a:r>
            <a:r>
              <a:rPr lang="en-US" sz="1200" b="0" i="1" dirty="0">
                <a:solidFill>
                  <a:srgbClr val="000000"/>
                </a:solidFill>
                <a:effectLst/>
              </a:rPr>
              <a:t>“4-foot-wide” models and further segmented by chamber height.</a:t>
            </a:r>
          </a:p>
          <a:p>
            <a:pPr algn="l">
              <a:buNone/>
            </a:pPr>
            <a:r>
              <a:rPr lang="en-US" sz="1200" b="0" i="1" dirty="0">
                <a:solidFill>
                  <a:srgbClr val="000000"/>
                </a:solidFill>
                <a:effectLst/>
              </a:rPr>
              <a:t>		</a:t>
            </a:r>
            <a:r>
              <a:rPr lang="en-US" sz="1200" b="1" i="1" dirty="0" err="1">
                <a:solidFill>
                  <a:srgbClr val="000000"/>
                </a:solidFill>
                <a:effectLst/>
              </a:rPr>
              <a:t>i</a:t>
            </a:r>
            <a:r>
              <a:rPr lang="en-US" sz="1200" b="1" i="1" dirty="0">
                <a:solidFill>
                  <a:srgbClr val="000000"/>
                </a:solidFill>
                <a:effectLst/>
              </a:rPr>
              <a:t>.) </a:t>
            </a:r>
            <a:r>
              <a:rPr lang="en-US" sz="1200" b="0" i="1" dirty="0">
                <a:solidFill>
                  <a:srgbClr val="000000"/>
                </a:solidFill>
                <a:effectLst/>
              </a:rPr>
              <a:t>4 x 4 Bale chamber height measuring &lt;= 1300.0 mm (51.18 in.)</a:t>
            </a:r>
          </a:p>
          <a:p>
            <a:pPr algn="l">
              <a:buNone/>
            </a:pPr>
            <a:r>
              <a:rPr lang="en-US" sz="1200" b="0" i="1" dirty="0">
                <a:solidFill>
                  <a:srgbClr val="000000"/>
                </a:solidFill>
                <a:effectLst/>
              </a:rPr>
              <a:t>		</a:t>
            </a:r>
            <a:r>
              <a:rPr lang="en-US" sz="1200" b="1" i="1" dirty="0">
                <a:solidFill>
                  <a:srgbClr val="000000"/>
                </a:solidFill>
                <a:effectLst/>
              </a:rPr>
              <a:t>ii.) </a:t>
            </a:r>
            <a:r>
              <a:rPr lang="en-US" sz="1200" b="0" i="1" dirty="0">
                <a:solidFill>
                  <a:srgbClr val="000000"/>
                </a:solidFill>
                <a:effectLst/>
              </a:rPr>
              <a:t>4 x 5 Bale chamber height measuring &lt;= 1570.0 mm (61.81 in.)</a:t>
            </a:r>
          </a:p>
          <a:p>
            <a:pPr algn="l">
              <a:buNone/>
            </a:pPr>
            <a:r>
              <a:rPr lang="en-US" sz="1200" b="0" i="1" dirty="0">
                <a:solidFill>
                  <a:srgbClr val="000000"/>
                </a:solidFill>
                <a:effectLst/>
              </a:rPr>
              <a:t>		</a:t>
            </a:r>
            <a:r>
              <a:rPr lang="en-US" sz="1200" b="1" i="1" dirty="0">
                <a:solidFill>
                  <a:srgbClr val="000000"/>
                </a:solidFill>
                <a:effectLst/>
              </a:rPr>
              <a:t>iii.) </a:t>
            </a:r>
            <a:r>
              <a:rPr lang="en-US" sz="1200" b="0" i="1" dirty="0">
                <a:solidFill>
                  <a:srgbClr val="000000"/>
                </a:solidFill>
                <a:effectLst/>
              </a:rPr>
              <a:t>4 x 5.5 Bale chamber height measuring &lt;= 1700.0 mm (66.92 in.)</a:t>
            </a:r>
          </a:p>
          <a:p>
            <a:pPr algn="l">
              <a:buNone/>
            </a:pPr>
            <a:r>
              <a:rPr lang="en-US" sz="1200" b="0" i="1" dirty="0">
                <a:solidFill>
                  <a:srgbClr val="000000"/>
                </a:solidFill>
                <a:effectLst/>
              </a:rPr>
              <a:t>		</a:t>
            </a:r>
            <a:r>
              <a:rPr lang="en-US" sz="1200" b="1" i="1" dirty="0">
                <a:solidFill>
                  <a:srgbClr val="000000"/>
                </a:solidFill>
                <a:effectLst/>
              </a:rPr>
              <a:t>iv.) </a:t>
            </a:r>
            <a:r>
              <a:rPr lang="en-US" sz="1200" b="0" i="1" dirty="0">
                <a:solidFill>
                  <a:srgbClr val="000000"/>
                </a:solidFill>
                <a:effectLst/>
              </a:rPr>
              <a:t>4 x 6 Bale chamber height measuring &gt; 1700.0 mm (66.92 in.)</a:t>
            </a:r>
          </a:p>
          <a:p>
            <a:pPr algn="l">
              <a:buNone/>
            </a:pPr>
            <a:r>
              <a:rPr lang="en-US" sz="1200" b="0" i="1" dirty="0">
                <a:solidFill>
                  <a:srgbClr val="000000"/>
                </a:solidFill>
                <a:effectLst/>
              </a:rPr>
              <a:t>	</a:t>
            </a:r>
            <a:r>
              <a:rPr lang="en-US" sz="1200" b="1" i="1" dirty="0">
                <a:solidFill>
                  <a:srgbClr val="000000"/>
                </a:solidFill>
                <a:effectLst/>
              </a:rPr>
              <a:t>b.) </a:t>
            </a:r>
            <a:r>
              <a:rPr lang="en-US" sz="1200" b="0" i="1" dirty="0">
                <a:solidFill>
                  <a:srgbClr val="000000"/>
                </a:solidFill>
                <a:effectLst/>
              </a:rPr>
              <a:t>Balers having a chamber width measuring &gt; 1300.0 mm or more be sized by text as </a:t>
            </a:r>
          </a:p>
          <a:p>
            <a:pPr algn="l">
              <a:buNone/>
            </a:pPr>
            <a:r>
              <a:rPr lang="en-US" sz="1200" i="1" dirty="0">
                <a:solidFill>
                  <a:srgbClr val="000000"/>
                </a:solidFill>
              </a:rPr>
              <a:t>	</a:t>
            </a:r>
            <a:r>
              <a:rPr lang="en-US" sz="1200" b="0" i="1" dirty="0">
                <a:solidFill>
                  <a:srgbClr val="000000"/>
                </a:solidFill>
                <a:effectLst/>
              </a:rPr>
              <a:t>5-foot-wide models and further segmented by chamber height.</a:t>
            </a:r>
          </a:p>
          <a:p>
            <a:pPr algn="l">
              <a:buNone/>
            </a:pPr>
            <a:r>
              <a:rPr lang="en-US" sz="1200" b="0" i="1" dirty="0">
                <a:solidFill>
                  <a:srgbClr val="000000"/>
                </a:solidFill>
                <a:effectLst/>
              </a:rPr>
              <a:t>		</a:t>
            </a:r>
            <a:r>
              <a:rPr lang="en-US" sz="1200" b="1" i="1" dirty="0" err="1">
                <a:solidFill>
                  <a:srgbClr val="000000"/>
                </a:solidFill>
                <a:effectLst/>
              </a:rPr>
              <a:t>i</a:t>
            </a:r>
            <a:r>
              <a:rPr lang="en-US" sz="1200" b="1" i="1" dirty="0">
                <a:solidFill>
                  <a:srgbClr val="000000"/>
                </a:solidFill>
                <a:effectLst/>
              </a:rPr>
              <a:t>.) </a:t>
            </a:r>
            <a:r>
              <a:rPr lang="en-US" sz="1200" b="0" i="1" dirty="0">
                <a:solidFill>
                  <a:srgbClr val="000000"/>
                </a:solidFill>
                <a:effectLst/>
              </a:rPr>
              <a:t>5 x 5 Bale chamber height measuring &lt;= 1700.0 mm (66.92 in.)</a:t>
            </a:r>
          </a:p>
          <a:p>
            <a:pPr algn="l"/>
            <a:r>
              <a:rPr lang="en-US" sz="1200" b="0" i="1" dirty="0">
                <a:solidFill>
                  <a:srgbClr val="000000"/>
                </a:solidFill>
                <a:effectLst/>
              </a:rPr>
              <a:t>		</a:t>
            </a:r>
            <a:r>
              <a:rPr lang="en-US" sz="1200" b="1" i="1" dirty="0">
                <a:solidFill>
                  <a:srgbClr val="000000"/>
                </a:solidFill>
                <a:effectLst/>
              </a:rPr>
              <a:t>ii.)</a:t>
            </a:r>
            <a:r>
              <a:rPr lang="en-US" sz="1200" b="0" i="1" dirty="0">
                <a:solidFill>
                  <a:srgbClr val="000000"/>
                </a:solidFill>
                <a:effectLst/>
              </a:rPr>
              <a:t> 5 x 6 Bale chamber height measuring &gt; 1700.0 mm (66.92 in.)</a:t>
            </a:r>
            <a:endParaRPr lang="en-US" b="0" i="1" dirty="0">
              <a:solidFill>
                <a:srgbClr val="000000"/>
              </a:solidFill>
              <a:effectLst/>
            </a:endParaRPr>
          </a:p>
        </p:txBody>
      </p:sp>
      <p:sp>
        <p:nvSpPr>
          <p:cNvPr id="4" name="Slide Number Placeholder 3">
            <a:extLst>
              <a:ext uri="{FF2B5EF4-FFF2-40B4-BE49-F238E27FC236}">
                <a16:creationId xmlns:a16="http://schemas.microsoft.com/office/drawing/2014/main" id="{58BB6F2E-EC45-004A-BC4D-9A2BE7073172}"/>
              </a:ext>
            </a:extLst>
          </p:cNvPr>
          <p:cNvSpPr>
            <a:spLocks noGrp="1"/>
          </p:cNvSpPr>
          <p:nvPr>
            <p:ph type="sldNum" sz="quarter" idx="12"/>
          </p:nvPr>
        </p:nvSpPr>
        <p:spPr/>
        <p:txBody>
          <a:bodyPr/>
          <a:lstStyle/>
          <a:p>
            <a:fld id="{1FF48811-23A8-674A-9784-61075FD9E8FB}" type="slidenum">
              <a:rPr lang="en-US" smtClean="0"/>
              <a:t>17</a:t>
            </a:fld>
            <a:endParaRPr lang="en-US"/>
          </a:p>
        </p:txBody>
      </p:sp>
      <p:sp>
        <p:nvSpPr>
          <p:cNvPr id="7" name="Content Placeholder 6">
            <a:extLst>
              <a:ext uri="{FF2B5EF4-FFF2-40B4-BE49-F238E27FC236}">
                <a16:creationId xmlns:a16="http://schemas.microsoft.com/office/drawing/2014/main" id="{85D5BE86-F039-464E-B5E6-51112EBFEAB1}"/>
              </a:ext>
            </a:extLst>
          </p:cNvPr>
          <p:cNvSpPr>
            <a:spLocks noGrp="1"/>
          </p:cNvSpPr>
          <p:nvPr>
            <p:ph sz="quarter" idx="13"/>
          </p:nvPr>
        </p:nvSpPr>
        <p:spPr/>
        <p:txBody>
          <a:bodyPr/>
          <a:lstStyle/>
          <a:p>
            <a:r>
              <a:rPr lang="en-US" dirty="0">
                <a:latin typeface="Arial" panose="020B0604020202020204" pitchFamily="34" charset="0"/>
              </a:rPr>
              <a:t>AESC PRODUCT DEFINITIONS </a:t>
            </a:r>
          </a:p>
        </p:txBody>
      </p:sp>
      <p:pic>
        <p:nvPicPr>
          <p:cNvPr id="6" name="Picture 5">
            <a:extLst>
              <a:ext uri="{FF2B5EF4-FFF2-40B4-BE49-F238E27FC236}">
                <a16:creationId xmlns:a16="http://schemas.microsoft.com/office/drawing/2014/main" id="{7905FE8D-F77D-45C4-9245-7FDE512C8087}"/>
              </a:ext>
            </a:extLst>
          </p:cNvPr>
          <p:cNvPicPr>
            <a:picLocks noChangeAspect="1"/>
          </p:cNvPicPr>
          <p:nvPr/>
        </p:nvPicPr>
        <p:blipFill rotWithShape="1">
          <a:blip r:embed="rId3"/>
          <a:srcRect r="1084"/>
          <a:stretch/>
        </p:blipFill>
        <p:spPr>
          <a:xfrm>
            <a:off x="5033813" y="7854183"/>
            <a:ext cx="1748790" cy="1338612"/>
          </a:xfrm>
          <a:prstGeom prst="rect">
            <a:avLst/>
          </a:prstGeom>
        </p:spPr>
      </p:pic>
      <p:pic>
        <p:nvPicPr>
          <p:cNvPr id="15" name="Picture 14">
            <a:extLst>
              <a:ext uri="{FF2B5EF4-FFF2-40B4-BE49-F238E27FC236}">
                <a16:creationId xmlns:a16="http://schemas.microsoft.com/office/drawing/2014/main" id="{52D36E3C-67EA-4C1B-9D30-CA562F5B2A05}"/>
              </a:ext>
            </a:extLst>
          </p:cNvPr>
          <p:cNvPicPr>
            <a:picLocks noChangeAspect="1"/>
          </p:cNvPicPr>
          <p:nvPr/>
        </p:nvPicPr>
        <p:blipFill>
          <a:blip r:embed="rId4"/>
          <a:stretch>
            <a:fillRect/>
          </a:stretch>
        </p:blipFill>
        <p:spPr>
          <a:xfrm>
            <a:off x="714270" y="7930475"/>
            <a:ext cx="1951918" cy="1175587"/>
          </a:xfrm>
          <a:prstGeom prst="rect">
            <a:avLst/>
          </a:prstGeom>
        </p:spPr>
      </p:pic>
      <p:pic>
        <p:nvPicPr>
          <p:cNvPr id="17" name="Picture 16">
            <a:extLst>
              <a:ext uri="{FF2B5EF4-FFF2-40B4-BE49-F238E27FC236}">
                <a16:creationId xmlns:a16="http://schemas.microsoft.com/office/drawing/2014/main" id="{A13DCFF8-9047-4D00-8F08-3CB78FA9022E}"/>
              </a:ext>
            </a:extLst>
          </p:cNvPr>
          <p:cNvPicPr>
            <a:picLocks noChangeAspect="1"/>
          </p:cNvPicPr>
          <p:nvPr/>
        </p:nvPicPr>
        <p:blipFill>
          <a:blip r:embed="rId5"/>
          <a:stretch>
            <a:fillRect/>
          </a:stretch>
        </p:blipFill>
        <p:spPr>
          <a:xfrm>
            <a:off x="2888058" y="7930475"/>
            <a:ext cx="1567448" cy="1175587"/>
          </a:xfrm>
          <a:prstGeom prst="rect">
            <a:avLst/>
          </a:prstGeom>
        </p:spPr>
      </p:pic>
    </p:spTree>
    <p:extLst>
      <p:ext uri="{BB962C8B-B14F-4D97-AF65-F5344CB8AC3E}">
        <p14:creationId xmlns:p14="http://schemas.microsoft.com/office/powerpoint/2010/main" val="3031319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CE3E9B-7FC4-B74D-AC8F-C89D9F956ACA}"/>
              </a:ext>
            </a:extLst>
          </p:cNvPr>
          <p:cNvSpPr>
            <a:spLocks noGrp="1"/>
          </p:cNvSpPr>
          <p:nvPr>
            <p:ph type="title"/>
          </p:nvPr>
        </p:nvSpPr>
        <p:spPr>
          <a:xfrm>
            <a:off x="534353" y="1030792"/>
            <a:ext cx="6703695" cy="615026"/>
          </a:xfrm>
        </p:spPr>
        <p:txBody>
          <a:bodyPr/>
          <a:lstStyle/>
          <a:p>
            <a:r>
              <a:rPr lang="en-US" dirty="0"/>
              <a:t>Combine, Self-Propelled (FE23)</a:t>
            </a:r>
          </a:p>
        </p:txBody>
      </p:sp>
      <p:sp>
        <p:nvSpPr>
          <p:cNvPr id="9" name="Content Placeholder 8">
            <a:extLst>
              <a:ext uri="{FF2B5EF4-FFF2-40B4-BE49-F238E27FC236}">
                <a16:creationId xmlns:a16="http://schemas.microsoft.com/office/drawing/2014/main" id="{858355CF-731C-B849-94DA-83DA47BD2057}"/>
              </a:ext>
            </a:extLst>
          </p:cNvPr>
          <p:cNvSpPr>
            <a:spLocks noGrp="1"/>
          </p:cNvSpPr>
          <p:nvPr>
            <p:ph idx="1"/>
          </p:nvPr>
        </p:nvSpPr>
        <p:spPr>
          <a:xfrm>
            <a:off x="530538" y="1642135"/>
            <a:ext cx="6703695" cy="1371600"/>
          </a:xfrm>
        </p:spPr>
        <p:txBody>
          <a:bodyPr/>
          <a:lstStyle/>
          <a:p>
            <a:r>
              <a:rPr lang="en-US" dirty="0"/>
              <a:t>Integral engine-powered machine designed to harvest a wide variety of field grain, rice, field beans or dry peas, oil seed and grass seed crops. These machines incorporate either a crop cutting or gathering device, a threshing method, and grain holding capability. This category does not include harvesters of certain root crops.</a:t>
            </a:r>
          </a:p>
        </p:txBody>
      </p:sp>
      <p:sp>
        <p:nvSpPr>
          <p:cNvPr id="4" name="Slide Number Placeholder 3">
            <a:extLst>
              <a:ext uri="{FF2B5EF4-FFF2-40B4-BE49-F238E27FC236}">
                <a16:creationId xmlns:a16="http://schemas.microsoft.com/office/drawing/2014/main" id="{58BB6F2E-EC45-004A-BC4D-9A2BE7073172}"/>
              </a:ext>
            </a:extLst>
          </p:cNvPr>
          <p:cNvSpPr>
            <a:spLocks noGrp="1"/>
          </p:cNvSpPr>
          <p:nvPr>
            <p:ph type="sldNum" sz="quarter" idx="12"/>
          </p:nvPr>
        </p:nvSpPr>
        <p:spPr/>
        <p:txBody>
          <a:bodyPr/>
          <a:lstStyle/>
          <a:p>
            <a:fld id="{1FF48811-23A8-674A-9784-61075FD9E8FB}" type="slidenum">
              <a:rPr lang="en-US" smtClean="0"/>
              <a:t>18</a:t>
            </a:fld>
            <a:endParaRPr lang="en-US"/>
          </a:p>
        </p:txBody>
      </p:sp>
      <p:sp>
        <p:nvSpPr>
          <p:cNvPr id="7" name="Content Placeholder 6">
            <a:extLst>
              <a:ext uri="{FF2B5EF4-FFF2-40B4-BE49-F238E27FC236}">
                <a16:creationId xmlns:a16="http://schemas.microsoft.com/office/drawing/2014/main" id="{85D5BE86-F039-464E-B5E6-51112EBFEAB1}"/>
              </a:ext>
            </a:extLst>
          </p:cNvPr>
          <p:cNvSpPr>
            <a:spLocks noGrp="1"/>
          </p:cNvSpPr>
          <p:nvPr>
            <p:ph sz="quarter" idx="13"/>
          </p:nvPr>
        </p:nvSpPr>
        <p:spPr/>
        <p:txBody>
          <a:bodyPr/>
          <a:lstStyle/>
          <a:p>
            <a:r>
              <a:rPr lang="en-US" dirty="0">
                <a:latin typeface="Arial" panose="020B0604020202020204" pitchFamily="34" charset="0"/>
              </a:rPr>
              <a:t>AESC PRODUCT DEFINITIONS </a:t>
            </a:r>
          </a:p>
        </p:txBody>
      </p:sp>
      <p:sp>
        <p:nvSpPr>
          <p:cNvPr id="2" name="Text Placeholder 1">
            <a:extLst>
              <a:ext uri="{FF2B5EF4-FFF2-40B4-BE49-F238E27FC236}">
                <a16:creationId xmlns:a16="http://schemas.microsoft.com/office/drawing/2014/main" id="{445F4390-CA15-DA49-BDC9-0D7C7FE33482}"/>
              </a:ext>
            </a:extLst>
          </p:cNvPr>
          <p:cNvSpPr>
            <a:spLocks noGrp="1"/>
          </p:cNvSpPr>
          <p:nvPr>
            <p:ph type="body" sz="quarter" idx="14"/>
          </p:nvPr>
        </p:nvSpPr>
        <p:spPr>
          <a:xfrm>
            <a:off x="531809" y="2802430"/>
            <a:ext cx="6702425" cy="247758"/>
          </a:xfrm>
        </p:spPr>
        <p:txBody>
          <a:bodyPr/>
          <a:lstStyle/>
          <a:p>
            <a:r>
              <a:rPr lang="en-US" dirty="0"/>
              <a:t>Reporting classifications: by ISO gross engine kilowatts at rated engine speed, excluding power bursts/bulges, fans, and alternators (ISO 14396)</a:t>
            </a:r>
          </a:p>
        </p:txBody>
      </p:sp>
      <p:sp>
        <p:nvSpPr>
          <p:cNvPr id="18" name="Title 7">
            <a:extLst>
              <a:ext uri="{FF2B5EF4-FFF2-40B4-BE49-F238E27FC236}">
                <a16:creationId xmlns:a16="http://schemas.microsoft.com/office/drawing/2014/main" id="{3E9F5827-9E65-4C96-BF4C-588717E8FEA2}"/>
              </a:ext>
            </a:extLst>
          </p:cNvPr>
          <p:cNvSpPr txBox="1">
            <a:spLocks/>
          </p:cNvSpPr>
          <p:nvPr/>
        </p:nvSpPr>
        <p:spPr>
          <a:xfrm>
            <a:off x="539429" y="4799144"/>
            <a:ext cx="6702426" cy="615026"/>
          </a:xfrm>
          <a:prstGeom prst="rect">
            <a:avLst/>
          </a:prstGeom>
        </p:spPr>
        <p:txBody>
          <a:bodyPr vert="horz" lIns="0" tIns="0" rIns="0" bIns="0" rtlCol="0" anchor="b">
            <a:noAutofit/>
          </a:bodyPr>
          <a:lstStyle>
            <a:lvl1pPr algn="l" defTabSz="582930" rtl="0" eaLnBrk="1" latinLnBrk="0" hangingPunct="1">
              <a:lnSpc>
                <a:spcPct val="90000"/>
              </a:lnSpc>
              <a:spcBef>
                <a:spcPct val="0"/>
              </a:spcBef>
              <a:buNone/>
              <a:defRPr sz="2800" b="1" kern="1200">
                <a:solidFill>
                  <a:schemeClr val="tx1"/>
                </a:solidFill>
                <a:latin typeface="+mj-lt"/>
                <a:ea typeface="+mj-ea"/>
                <a:cs typeface="+mj-cs"/>
              </a:defRPr>
            </a:lvl1pPr>
          </a:lstStyle>
          <a:p>
            <a:r>
              <a:rPr lang="en-US" dirty="0"/>
              <a:t>Self-Propelled Shear Bar Harvester (FE27)</a:t>
            </a:r>
          </a:p>
        </p:txBody>
      </p:sp>
      <p:sp>
        <p:nvSpPr>
          <p:cNvPr id="19" name="Content Placeholder 8">
            <a:extLst>
              <a:ext uri="{FF2B5EF4-FFF2-40B4-BE49-F238E27FC236}">
                <a16:creationId xmlns:a16="http://schemas.microsoft.com/office/drawing/2014/main" id="{3A00FA77-7DA7-4627-85B3-99A70D7DDE61}"/>
              </a:ext>
            </a:extLst>
          </p:cNvPr>
          <p:cNvSpPr txBox="1">
            <a:spLocks/>
          </p:cNvSpPr>
          <p:nvPr/>
        </p:nvSpPr>
        <p:spPr>
          <a:xfrm>
            <a:off x="539429" y="5426413"/>
            <a:ext cx="6703695" cy="1371600"/>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600"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A machine commonly known as Self-Propelled Forage Harvester, which is designed to precisely chop crops using a stationary shear bar and rotating knife cylinder. The chopped crop is ejected by an impeller through a chute into a truck or trailer. The Self-Propelled Forage Harvester can be operated with different header attachments for different crops or applications. Most common attachments are corn heads, pickup heads and direct-cut heads. In some cases, the machines may also be used with special heads for the harvest of renewable resources or biofuels like small trees and other crops.</a:t>
            </a:r>
          </a:p>
        </p:txBody>
      </p:sp>
      <p:sp>
        <p:nvSpPr>
          <p:cNvPr id="20" name="Text Placeholder 1">
            <a:extLst>
              <a:ext uri="{FF2B5EF4-FFF2-40B4-BE49-F238E27FC236}">
                <a16:creationId xmlns:a16="http://schemas.microsoft.com/office/drawing/2014/main" id="{C5AA0A08-E49C-47A1-8DB5-462F80C048E6}"/>
              </a:ext>
            </a:extLst>
          </p:cNvPr>
          <p:cNvSpPr txBox="1">
            <a:spLocks/>
          </p:cNvSpPr>
          <p:nvPr/>
        </p:nvSpPr>
        <p:spPr>
          <a:xfrm>
            <a:off x="540699" y="7461901"/>
            <a:ext cx="6702425" cy="247758"/>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400" b="0" i="1"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Reporting Classifications: self-propelled models are reported as Gross Engine Horsepower. Pull-type models are based upon class of design.</a:t>
            </a:r>
          </a:p>
        </p:txBody>
      </p:sp>
      <p:pic>
        <p:nvPicPr>
          <p:cNvPr id="5" name="Picture 4">
            <a:extLst>
              <a:ext uri="{FF2B5EF4-FFF2-40B4-BE49-F238E27FC236}">
                <a16:creationId xmlns:a16="http://schemas.microsoft.com/office/drawing/2014/main" id="{A87DE95C-6F1A-4C48-9383-34F77E912456}"/>
              </a:ext>
            </a:extLst>
          </p:cNvPr>
          <p:cNvPicPr>
            <a:picLocks noChangeAspect="1"/>
          </p:cNvPicPr>
          <p:nvPr/>
        </p:nvPicPr>
        <p:blipFill>
          <a:blip r:embed="rId3"/>
          <a:stretch>
            <a:fillRect/>
          </a:stretch>
        </p:blipFill>
        <p:spPr>
          <a:xfrm>
            <a:off x="2309668" y="3254512"/>
            <a:ext cx="3158139" cy="1249525"/>
          </a:xfrm>
          <a:prstGeom prst="rect">
            <a:avLst/>
          </a:prstGeom>
        </p:spPr>
      </p:pic>
      <p:pic>
        <p:nvPicPr>
          <p:cNvPr id="11" name="Picture 10">
            <a:extLst>
              <a:ext uri="{FF2B5EF4-FFF2-40B4-BE49-F238E27FC236}">
                <a16:creationId xmlns:a16="http://schemas.microsoft.com/office/drawing/2014/main" id="{8B406AAE-B724-4698-ADC8-A63FFCE4C780}"/>
              </a:ext>
            </a:extLst>
          </p:cNvPr>
          <p:cNvPicPr>
            <a:picLocks noChangeAspect="1"/>
          </p:cNvPicPr>
          <p:nvPr/>
        </p:nvPicPr>
        <p:blipFill>
          <a:blip r:embed="rId4"/>
          <a:stretch>
            <a:fillRect/>
          </a:stretch>
        </p:blipFill>
        <p:spPr>
          <a:xfrm>
            <a:off x="2772287" y="7876261"/>
            <a:ext cx="2232900" cy="1319441"/>
          </a:xfrm>
          <a:prstGeom prst="rect">
            <a:avLst/>
          </a:prstGeom>
        </p:spPr>
      </p:pic>
    </p:spTree>
    <p:extLst>
      <p:ext uri="{BB962C8B-B14F-4D97-AF65-F5344CB8AC3E}">
        <p14:creationId xmlns:p14="http://schemas.microsoft.com/office/powerpoint/2010/main" val="1274036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CE3E9B-7FC4-B74D-AC8F-C89D9F956ACA}"/>
              </a:ext>
            </a:extLst>
          </p:cNvPr>
          <p:cNvSpPr>
            <a:spLocks noGrp="1"/>
          </p:cNvSpPr>
          <p:nvPr>
            <p:ph type="title"/>
          </p:nvPr>
        </p:nvSpPr>
        <p:spPr>
          <a:xfrm>
            <a:off x="534353" y="1030792"/>
            <a:ext cx="6703695" cy="615026"/>
          </a:xfrm>
        </p:spPr>
        <p:txBody>
          <a:bodyPr/>
          <a:lstStyle/>
          <a:p>
            <a:r>
              <a:rPr lang="en-US" dirty="0"/>
              <a:t>Loader, Farm (front-end) (FE31)</a:t>
            </a:r>
          </a:p>
        </p:txBody>
      </p:sp>
      <p:sp>
        <p:nvSpPr>
          <p:cNvPr id="9" name="Content Placeholder 8">
            <a:extLst>
              <a:ext uri="{FF2B5EF4-FFF2-40B4-BE49-F238E27FC236}">
                <a16:creationId xmlns:a16="http://schemas.microsoft.com/office/drawing/2014/main" id="{858355CF-731C-B849-94DA-83DA47BD2057}"/>
              </a:ext>
            </a:extLst>
          </p:cNvPr>
          <p:cNvSpPr>
            <a:spLocks noGrp="1"/>
          </p:cNvSpPr>
          <p:nvPr>
            <p:ph idx="1"/>
          </p:nvPr>
        </p:nvSpPr>
        <p:spPr>
          <a:xfrm>
            <a:off x="530538" y="1642135"/>
            <a:ext cx="6703695" cy="1371600"/>
          </a:xfrm>
        </p:spPr>
        <p:txBody>
          <a:bodyPr/>
          <a:lstStyle/>
          <a:p>
            <a:r>
              <a:rPr lang="en-US" dirty="0"/>
              <a:t>An attachment for various farm tractor models to lift and load many different types of materials. The loader attachment can be powered by the tractor hydraulic system or an optional auxiliary hydraulic system. Various attachment options to handle different products can usually be interchanged with a normal loader bucket. The loader may be a quick-detach model or one that permanently attaches to a tractor. A loader that is designed to be an integral part of a tractor's primary use would not be included in this category because it wouldn't be considered an attachment to the primary power source.</a:t>
            </a:r>
          </a:p>
        </p:txBody>
      </p:sp>
      <p:sp>
        <p:nvSpPr>
          <p:cNvPr id="4" name="Slide Number Placeholder 3">
            <a:extLst>
              <a:ext uri="{FF2B5EF4-FFF2-40B4-BE49-F238E27FC236}">
                <a16:creationId xmlns:a16="http://schemas.microsoft.com/office/drawing/2014/main" id="{58BB6F2E-EC45-004A-BC4D-9A2BE7073172}"/>
              </a:ext>
            </a:extLst>
          </p:cNvPr>
          <p:cNvSpPr>
            <a:spLocks noGrp="1"/>
          </p:cNvSpPr>
          <p:nvPr>
            <p:ph type="sldNum" sz="quarter" idx="12"/>
          </p:nvPr>
        </p:nvSpPr>
        <p:spPr/>
        <p:txBody>
          <a:bodyPr/>
          <a:lstStyle/>
          <a:p>
            <a:fld id="{1FF48811-23A8-674A-9784-61075FD9E8FB}" type="slidenum">
              <a:rPr lang="en-US" smtClean="0"/>
              <a:t>19</a:t>
            </a:fld>
            <a:endParaRPr lang="en-US"/>
          </a:p>
        </p:txBody>
      </p:sp>
      <p:sp>
        <p:nvSpPr>
          <p:cNvPr id="7" name="Content Placeholder 6">
            <a:extLst>
              <a:ext uri="{FF2B5EF4-FFF2-40B4-BE49-F238E27FC236}">
                <a16:creationId xmlns:a16="http://schemas.microsoft.com/office/drawing/2014/main" id="{85D5BE86-F039-464E-B5E6-51112EBFEAB1}"/>
              </a:ext>
            </a:extLst>
          </p:cNvPr>
          <p:cNvSpPr>
            <a:spLocks noGrp="1"/>
          </p:cNvSpPr>
          <p:nvPr>
            <p:ph sz="quarter" idx="13"/>
          </p:nvPr>
        </p:nvSpPr>
        <p:spPr/>
        <p:txBody>
          <a:bodyPr/>
          <a:lstStyle/>
          <a:p>
            <a:r>
              <a:rPr lang="en-US" dirty="0">
                <a:latin typeface="Arial" panose="020B0604020202020204" pitchFamily="34" charset="0"/>
              </a:rPr>
              <a:t>AESC PRODUCT DEFINITIONS </a:t>
            </a:r>
          </a:p>
        </p:txBody>
      </p:sp>
      <p:sp>
        <p:nvSpPr>
          <p:cNvPr id="2" name="Text Placeholder 1">
            <a:extLst>
              <a:ext uri="{FF2B5EF4-FFF2-40B4-BE49-F238E27FC236}">
                <a16:creationId xmlns:a16="http://schemas.microsoft.com/office/drawing/2014/main" id="{445F4390-CA15-DA49-BDC9-0D7C7FE33482}"/>
              </a:ext>
            </a:extLst>
          </p:cNvPr>
          <p:cNvSpPr>
            <a:spLocks noGrp="1"/>
          </p:cNvSpPr>
          <p:nvPr>
            <p:ph type="body" sz="quarter" idx="14"/>
          </p:nvPr>
        </p:nvSpPr>
        <p:spPr>
          <a:xfrm>
            <a:off x="540699" y="3698915"/>
            <a:ext cx="6702425" cy="247758"/>
          </a:xfrm>
        </p:spPr>
        <p:txBody>
          <a:bodyPr/>
          <a:lstStyle/>
          <a:p>
            <a:r>
              <a:rPr lang="en-US" dirty="0"/>
              <a:t>Reporting classifications: by PTO horsepower of tractor which loader attachment is designed to fit and Lift Capacity at maximum height at the pivot pin.</a:t>
            </a:r>
          </a:p>
        </p:txBody>
      </p:sp>
      <p:sp>
        <p:nvSpPr>
          <p:cNvPr id="18" name="Title 7">
            <a:extLst>
              <a:ext uri="{FF2B5EF4-FFF2-40B4-BE49-F238E27FC236}">
                <a16:creationId xmlns:a16="http://schemas.microsoft.com/office/drawing/2014/main" id="{3E9F5827-9E65-4C96-BF4C-588717E8FEA2}"/>
              </a:ext>
            </a:extLst>
          </p:cNvPr>
          <p:cNvSpPr txBox="1">
            <a:spLocks/>
          </p:cNvSpPr>
          <p:nvPr/>
        </p:nvSpPr>
        <p:spPr>
          <a:xfrm>
            <a:off x="540699" y="5607858"/>
            <a:ext cx="6702426" cy="615026"/>
          </a:xfrm>
          <a:prstGeom prst="rect">
            <a:avLst/>
          </a:prstGeom>
        </p:spPr>
        <p:txBody>
          <a:bodyPr vert="horz" lIns="0" tIns="0" rIns="0" bIns="0" rtlCol="0" anchor="b">
            <a:noAutofit/>
          </a:bodyPr>
          <a:lstStyle>
            <a:lvl1pPr algn="l" defTabSz="582930" rtl="0" eaLnBrk="1" latinLnBrk="0" hangingPunct="1">
              <a:lnSpc>
                <a:spcPct val="90000"/>
              </a:lnSpc>
              <a:spcBef>
                <a:spcPct val="0"/>
              </a:spcBef>
              <a:buNone/>
              <a:defRPr sz="2800" b="1" kern="1200">
                <a:solidFill>
                  <a:schemeClr val="tx1"/>
                </a:solidFill>
                <a:latin typeface="+mj-lt"/>
                <a:ea typeface="+mj-ea"/>
                <a:cs typeface="+mj-cs"/>
              </a:defRPr>
            </a:lvl1pPr>
          </a:lstStyle>
          <a:p>
            <a:r>
              <a:rPr lang="en-US" dirty="0"/>
              <a:t>Corn Heads (FE52)</a:t>
            </a:r>
          </a:p>
        </p:txBody>
      </p:sp>
      <p:sp>
        <p:nvSpPr>
          <p:cNvPr id="19" name="Content Placeholder 8">
            <a:extLst>
              <a:ext uri="{FF2B5EF4-FFF2-40B4-BE49-F238E27FC236}">
                <a16:creationId xmlns:a16="http://schemas.microsoft.com/office/drawing/2014/main" id="{3A00FA77-7DA7-4627-85B3-99A70D7DDE61}"/>
              </a:ext>
            </a:extLst>
          </p:cNvPr>
          <p:cNvSpPr txBox="1">
            <a:spLocks/>
          </p:cNvSpPr>
          <p:nvPr/>
        </p:nvSpPr>
        <p:spPr>
          <a:xfrm>
            <a:off x="540699" y="6235127"/>
            <a:ext cx="6703695" cy="1371600"/>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600"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A gathering unit for self-propelled combines used to harvest standing rows of eared corn. These are usually interchangeable attachments having either fixed or adjustable row width capability.</a:t>
            </a:r>
          </a:p>
        </p:txBody>
      </p:sp>
      <p:sp>
        <p:nvSpPr>
          <p:cNvPr id="20" name="Text Placeholder 1">
            <a:extLst>
              <a:ext uri="{FF2B5EF4-FFF2-40B4-BE49-F238E27FC236}">
                <a16:creationId xmlns:a16="http://schemas.microsoft.com/office/drawing/2014/main" id="{C5AA0A08-E49C-47A1-8DB5-462F80C048E6}"/>
              </a:ext>
            </a:extLst>
          </p:cNvPr>
          <p:cNvSpPr txBox="1">
            <a:spLocks/>
          </p:cNvSpPr>
          <p:nvPr/>
        </p:nvSpPr>
        <p:spPr>
          <a:xfrm>
            <a:off x="540699" y="6979353"/>
            <a:ext cx="6702425" cy="247758"/>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400" b="0" i="1"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Reporting classifications: by number of rows</a:t>
            </a:r>
          </a:p>
        </p:txBody>
      </p:sp>
      <p:pic>
        <p:nvPicPr>
          <p:cNvPr id="6" name="Picture 5">
            <a:extLst>
              <a:ext uri="{FF2B5EF4-FFF2-40B4-BE49-F238E27FC236}">
                <a16:creationId xmlns:a16="http://schemas.microsoft.com/office/drawing/2014/main" id="{84864038-8647-4BEA-A95E-7950EE747F3C}"/>
              </a:ext>
            </a:extLst>
          </p:cNvPr>
          <p:cNvPicPr>
            <a:picLocks noChangeAspect="1"/>
          </p:cNvPicPr>
          <p:nvPr/>
        </p:nvPicPr>
        <p:blipFill>
          <a:blip r:embed="rId3"/>
          <a:stretch>
            <a:fillRect/>
          </a:stretch>
        </p:blipFill>
        <p:spPr>
          <a:xfrm>
            <a:off x="524903" y="4341969"/>
            <a:ext cx="1911775" cy="1309150"/>
          </a:xfrm>
          <a:prstGeom prst="rect">
            <a:avLst/>
          </a:prstGeom>
        </p:spPr>
      </p:pic>
      <p:pic>
        <p:nvPicPr>
          <p:cNvPr id="12" name="Picture 11">
            <a:extLst>
              <a:ext uri="{FF2B5EF4-FFF2-40B4-BE49-F238E27FC236}">
                <a16:creationId xmlns:a16="http://schemas.microsoft.com/office/drawing/2014/main" id="{73C948E5-D6C4-4298-9898-E2E0A3CE4461}"/>
              </a:ext>
            </a:extLst>
          </p:cNvPr>
          <p:cNvPicPr>
            <a:picLocks noChangeAspect="1"/>
          </p:cNvPicPr>
          <p:nvPr/>
        </p:nvPicPr>
        <p:blipFill>
          <a:blip r:embed="rId4"/>
          <a:stretch>
            <a:fillRect/>
          </a:stretch>
        </p:blipFill>
        <p:spPr>
          <a:xfrm>
            <a:off x="2689806" y="4341969"/>
            <a:ext cx="2078079" cy="1308664"/>
          </a:xfrm>
          <a:prstGeom prst="rect">
            <a:avLst/>
          </a:prstGeom>
        </p:spPr>
      </p:pic>
      <p:pic>
        <p:nvPicPr>
          <p:cNvPr id="14" name="Picture 13">
            <a:extLst>
              <a:ext uri="{FF2B5EF4-FFF2-40B4-BE49-F238E27FC236}">
                <a16:creationId xmlns:a16="http://schemas.microsoft.com/office/drawing/2014/main" id="{DAB59561-1901-4E8D-8916-18B0871FF33A}"/>
              </a:ext>
            </a:extLst>
          </p:cNvPr>
          <p:cNvPicPr>
            <a:picLocks noChangeAspect="1"/>
          </p:cNvPicPr>
          <p:nvPr/>
        </p:nvPicPr>
        <p:blipFill>
          <a:blip r:embed="rId5"/>
          <a:stretch>
            <a:fillRect/>
          </a:stretch>
        </p:blipFill>
        <p:spPr>
          <a:xfrm>
            <a:off x="5021014" y="4339002"/>
            <a:ext cx="2103355" cy="1314597"/>
          </a:xfrm>
          <a:prstGeom prst="rect">
            <a:avLst/>
          </a:prstGeom>
        </p:spPr>
      </p:pic>
      <p:pic>
        <p:nvPicPr>
          <p:cNvPr id="1026" name="Picture 2">
            <a:extLst>
              <a:ext uri="{FF2B5EF4-FFF2-40B4-BE49-F238E27FC236}">
                <a16:creationId xmlns:a16="http://schemas.microsoft.com/office/drawing/2014/main" id="{4E4F29C7-51BA-41B1-B7B9-2CB08E8213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604" y="7488773"/>
            <a:ext cx="1959389" cy="130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a:extLst>
              <a:ext uri="{FF2B5EF4-FFF2-40B4-BE49-F238E27FC236}">
                <a16:creationId xmlns:a16="http://schemas.microsoft.com/office/drawing/2014/main" id="{7E2DD5E8-B2BA-4521-A510-6DD46D553F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5121" y="7492516"/>
            <a:ext cx="2283781" cy="130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1">
            <a:extLst>
              <a:ext uri="{FF2B5EF4-FFF2-40B4-BE49-F238E27FC236}">
                <a16:creationId xmlns:a16="http://schemas.microsoft.com/office/drawing/2014/main" id="{57E35D59-3415-4934-9FC9-28F67994CF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1014" y="7492516"/>
            <a:ext cx="2327836" cy="1303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3473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51047E23-B082-624C-9C73-3154CF177037}"/>
              </a:ext>
            </a:extLst>
          </p:cNvPr>
          <p:cNvGraphicFramePr>
            <a:graphicFrameLocks noGrp="1"/>
          </p:cNvGraphicFramePr>
          <p:nvPr>
            <p:ph idx="1"/>
            <p:extLst>
              <p:ext uri="{D42A27DB-BD31-4B8C-83A1-F6EECF244321}">
                <p14:modId xmlns:p14="http://schemas.microsoft.com/office/powerpoint/2010/main" val="3221819891"/>
              </p:ext>
            </p:extLst>
          </p:nvPr>
        </p:nvGraphicFramePr>
        <p:xfrm>
          <a:off x="534987" y="2102987"/>
          <a:ext cx="6702425" cy="7071360"/>
        </p:xfrm>
        <a:graphic>
          <a:graphicData uri="http://schemas.openxmlformats.org/drawingml/2006/table">
            <a:tbl>
              <a:tblPr>
                <a:tableStyleId>{073A0DAA-6AF3-43AB-8588-CEC1D06C72B9}</a:tableStyleId>
              </a:tblPr>
              <a:tblGrid>
                <a:gridCol w="6702425">
                  <a:extLst>
                    <a:ext uri="{9D8B030D-6E8A-4147-A177-3AD203B41FA5}">
                      <a16:colId xmlns:a16="http://schemas.microsoft.com/office/drawing/2014/main" val="947942068"/>
                    </a:ext>
                  </a:extLst>
                </a:gridCol>
              </a:tblGrid>
              <a:tr h="370840">
                <a:tc>
                  <a:txBody>
                    <a:bodyPr/>
                    <a:lstStyle/>
                    <a:p>
                      <a:pPr defTabSz="6309360">
                        <a:tabLst>
                          <a:tab pos="6309360" algn="r"/>
                        </a:tabLst>
                      </a:pPr>
                      <a:r>
                        <a:rPr lang="en-US" sz="1600" u="sng" dirty="0">
                          <a:hlinkClick r:id="rId3" action="ppaction://hlinksldjump"/>
                        </a:rPr>
                        <a:t>Blade, Tractor (FETB)	15</a:t>
                      </a:r>
                      <a:endParaRPr lang="en-US" sz="1600" u="sng" dirty="0"/>
                    </a:p>
                  </a:txBody>
                  <a:tcPr marT="91440" marB="9144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72432183"/>
                  </a:ext>
                </a:extLst>
              </a:tr>
              <a:tr h="370840">
                <a:tc>
                  <a:txBody>
                    <a:bodyPr/>
                    <a:lstStyle/>
                    <a:p>
                      <a:pPr defTabSz="6309360">
                        <a:tabLst>
                          <a:tab pos="6309360" algn="r"/>
                        </a:tabLst>
                      </a:pPr>
                      <a:r>
                        <a:rPr lang="en-US" sz="2000" b="1" u="sng" dirty="0">
                          <a:hlinkClick r:id="rId4" action="ppaction://hlinksldjump"/>
                        </a:rPr>
                        <a:t>"Forage and Harvest Equipment" Product Lines	16</a:t>
                      </a:r>
                      <a:endParaRPr lang="en-US" sz="2000" b="1" u="sng" dirty="0"/>
                    </a:p>
                  </a:txBody>
                  <a:tcPr marT="91440" marB="9144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593149"/>
                  </a:ext>
                </a:extLst>
              </a:tr>
              <a:tr h="370840">
                <a:tc>
                  <a:txBody>
                    <a:bodyPr/>
                    <a:lstStyle/>
                    <a:p>
                      <a:pPr defTabSz="6309360">
                        <a:tabLst>
                          <a:tab pos="6309360" algn="r"/>
                        </a:tabLst>
                      </a:pPr>
                      <a:r>
                        <a:rPr lang="en-US" sz="1600" u="sng" dirty="0">
                          <a:hlinkClick r:id="rId4" action="ppaction://hlinksldjump"/>
                        </a:rPr>
                        <a:t>Baler, Rectangular (FE35)	16</a:t>
                      </a:r>
                      <a:endParaRPr lang="en-US" sz="1600" u="sng" dirty="0"/>
                    </a:p>
                  </a:txBody>
                  <a:tcPr marT="91440" marB="9144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81028640"/>
                  </a:ext>
                </a:extLst>
              </a:tr>
              <a:tr h="370840">
                <a:tc>
                  <a:txBody>
                    <a:bodyPr/>
                    <a:lstStyle/>
                    <a:p>
                      <a:pPr defTabSz="6309360">
                        <a:tabLst>
                          <a:tab pos="6309360" algn="r"/>
                        </a:tabLst>
                      </a:pPr>
                      <a:r>
                        <a:rPr lang="en-US" sz="1600" u="sng" dirty="0">
                          <a:hlinkClick r:id="rId5" action="ppaction://hlinksldjump"/>
                        </a:rPr>
                        <a:t>Baler, Round (FE36)	17</a:t>
                      </a:r>
                      <a:endParaRPr lang="en-US" sz="1600" u="sng" dirty="0"/>
                    </a:p>
                  </a:txBody>
                  <a:tcPr marT="91440" marB="9144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8828160"/>
                  </a:ext>
                </a:extLst>
              </a:tr>
              <a:tr h="370840">
                <a:tc>
                  <a:txBody>
                    <a:bodyPr/>
                    <a:lstStyle/>
                    <a:p>
                      <a:pPr defTabSz="6309360">
                        <a:tabLst>
                          <a:tab pos="6309360" algn="r"/>
                        </a:tabLst>
                      </a:pPr>
                      <a:r>
                        <a:rPr lang="en-US" sz="1600" u="sng" dirty="0">
                          <a:hlinkClick r:id="rId6" action="ppaction://hlinksldjump"/>
                        </a:rPr>
                        <a:t>Combine, Self-Propelled (FE23)	18</a:t>
                      </a:r>
                      <a:endParaRPr lang="en-US" sz="1600" u="sng" dirty="0"/>
                    </a:p>
                  </a:txBody>
                  <a:tcPr marT="91440" marB="9144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23463637"/>
                  </a:ext>
                </a:extLst>
              </a:tr>
              <a:tr h="370840">
                <a:tc>
                  <a:txBody>
                    <a:bodyPr/>
                    <a:lstStyle/>
                    <a:p>
                      <a:pPr defTabSz="6309360">
                        <a:tabLst>
                          <a:tab pos="6309360" algn="r"/>
                        </a:tabLst>
                      </a:pPr>
                      <a:r>
                        <a:rPr lang="en-US" sz="1600" u="sng" dirty="0">
                          <a:hlinkClick r:id="rId6" action="ppaction://hlinksldjump"/>
                        </a:rPr>
                        <a:t>Self-Propelled Shear Bar Harvester (FE27)	18</a:t>
                      </a:r>
                      <a:endParaRPr lang="en-US" sz="1600" u="sng" dirty="0"/>
                    </a:p>
                  </a:txBody>
                  <a:tcPr marT="91440" marB="9144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5397892"/>
                  </a:ext>
                </a:extLst>
              </a:tr>
              <a:tr h="370840">
                <a:tc>
                  <a:txBody>
                    <a:bodyPr/>
                    <a:lstStyle/>
                    <a:p>
                      <a:pPr defTabSz="6309360">
                        <a:tabLst>
                          <a:tab pos="6309360" algn="r"/>
                        </a:tabLst>
                      </a:pPr>
                      <a:r>
                        <a:rPr lang="en-US" sz="1600" u="sng" dirty="0">
                          <a:hlinkClick r:id="rId7" action="ppaction://hlinksldjump"/>
                        </a:rPr>
                        <a:t>Loader, Farm (front-end) (FE31)	19</a:t>
                      </a:r>
                      <a:endParaRPr lang="en-US" sz="1600" u="sng" dirty="0"/>
                    </a:p>
                  </a:txBody>
                  <a:tcPr marT="91440" marB="9144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46408014"/>
                  </a:ext>
                </a:extLst>
              </a:tr>
              <a:tr h="370840">
                <a:tc>
                  <a:txBody>
                    <a:bodyPr/>
                    <a:lstStyle/>
                    <a:p>
                      <a:pPr defTabSz="6309360">
                        <a:tabLst>
                          <a:tab pos="6309360" algn="r"/>
                        </a:tabLst>
                      </a:pPr>
                      <a:r>
                        <a:rPr lang="en-US" sz="1600" u="sng" dirty="0">
                          <a:hlinkClick r:id="rId7" action="ppaction://hlinksldjump"/>
                        </a:rPr>
                        <a:t>Corn Heads (FE52)	19</a:t>
                      </a:r>
                      <a:endParaRPr lang="en-US" sz="1600" u="sng" dirty="0"/>
                    </a:p>
                  </a:txBody>
                  <a:tcPr marT="91440" marB="9144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18538999"/>
                  </a:ext>
                </a:extLst>
              </a:tr>
              <a:tr h="370840">
                <a:tc>
                  <a:txBody>
                    <a:bodyPr/>
                    <a:lstStyle/>
                    <a:p>
                      <a:pPr defTabSz="6309360">
                        <a:tabLst>
                          <a:tab pos="6309360" algn="r"/>
                        </a:tabLst>
                      </a:pPr>
                      <a:r>
                        <a:rPr lang="en-US" sz="1600" u="sng" dirty="0">
                          <a:hlinkClick r:id="rId8" action="ppaction://hlinksldjump"/>
                        </a:rPr>
                        <a:t>Mower, Drum, and Disk (FED1)	20</a:t>
                      </a:r>
                      <a:endParaRPr lang="en-US" sz="1600" u="sng" dirty="0"/>
                    </a:p>
                    <a:p>
                      <a:pPr defTabSz="6309360">
                        <a:tabLst>
                          <a:tab pos="6309360" algn="r"/>
                        </a:tabLst>
                      </a:pPr>
                      <a:endParaRPr lang="en-US" sz="1600" u="sng" dirty="0"/>
                    </a:p>
                    <a:p>
                      <a:pPr marL="0" marR="0" lvl="0" indent="0" algn="l" defTabSz="6309360" rtl="0" eaLnBrk="1" fontAlgn="auto" latinLnBrk="0" hangingPunct="1">
                        <a:lnSpc>
                          <a:spcPct val="100000"/>
                        </a:lnSpc>
                        <a:spcBef>
                          <a:spcPts val="0"/>
                        </a:spcBef>
                        <a:spcAft>
                          <a:spcPts val="0"/>
                        </a:spcAft>
                        <a:buClrTx/>
                        <a:buSzTx/>
                        <a:buFontTx/>
                        <a:buNone/>
                        <a:tabLst>
                          <a:tab pos="6309360" algn="r"/>
                        </a:tabLst>
                        <a:defRPr/>
                      </a:pPr>
                      <a:r>
                        <a:rPr lang="en-US" sz="1600" u="sng" dirty="0">
                          <a:hlinkClick r:id="rId8" action="ppaction://hlinksldjump"/>
                        </a:rPr>
                        <a:t>Combine Draper Head-Rigid (FEDR)	20</a:t>
                      </a:r>
                      <a:endParaRPr lang="en-US" sz="1600" u="sng" dirty="0"/>
                    </a:p>
                    <a:p>
                      <a:pPr defTabSz="6309360">
                        <a:tabLst>
                          <a:tab pos="6309360" algn="r"/>
                        </a:tabLst>
                      </a:pPr>
                      <a:endParaRPr lang="en-US" sz="1600" u="sng" dirty="0"/>
                    </a:p>
                    <a:p>
                      <a:pPr marL="0" marR="0" lvl="0" indent="0" algn="l" defTabSz="6309360" rtl="0" eaLnBrk="1" fontAlgn="auto" latinLnBrk="0" hangingPunct="1">
                        <a:lnSpc>
                          <a:spcPct val="100000"/>
                        </a:lnSpc>
                        <a:spcBef>
                          <a:spcPts val="0"/>
                        </a:spcBef>
                        <a:spcAft>
                          <a:spcPts val="0"/>
                        </a:spcAft>
                        <a:buClrTx/>
                        <a:buSzTx/>
                        <a:buFontTx/>
                        <a:buNone/>
                        <a:tabLst>
                          <a:tab pos="6309360" algn="r"/>
                        </a:tabLst>
                        <a:defRPr/>
                      </a:pPr>
                      <a:r>
                        <a:rPr lang="en-US" sz="1600" u="sng" dirty="0">
                          <a:hlinkClick r:id="rId9" action="ppaction://hlinksldjump"/>
                        </a:rPr>
                        <a:t>Combine Draper Head-Flexible (FEDX)	21</a:t>
                      </a:r>
                      <a:endParaRPr lang="en-US" sz="1600" u="sng" dirty="0"/>
                    </a:p>
                    <a:p>
                      <a:pPr defTabSz="6309360">
                        <a:tabLst>
                          <a:tab pos="6309360" algn="r"/>
                        </a:tabLst>
                      </a:pPr>
                      <a:endParaRPr lang="en-US" sz="1600" u="sng" dirty="0"/>
                    </a:p>
                    <a:p>
                      <a:pPr marL="0" marR="0" lvl="0" indent="0" algn="l" defTabSz="6309360" rtl="0" eaLnBrk="1" fontAlgn="auto" latinLnBrk="0" hangingPunct="1">
                        <a:lnSpc>
                          <a:spcPct val="100000"/>
                        </a:lnSpc>
                        <a:spcBef>
                          <a:spcPts val="0"/>
                        </a:spcBef>
                        <a:spcAft>
                          <a:spcPts val="0"/>
                        </a:spcAft>
                        <a:buClrTx/>
                        <a:buSzTx/>
                        <a:buFontTx/>
                        <a:buNone/>
                        <a:tabLst>
                          <a:tab pos="6309360" algn="r"/>
                        </a:tabLst>
                        <a:defRPr/>
                      </a:pPr>
                      <a:r>
                        <a:rPr lang="en-US" sz="1600" u="sng" dirty="0">
                          <a:hlinkClick r:id="rId9" action="ppaction://hlinksldjump"/>
                        </a:rPr>
                        <a:t>Forage Harvester Headers (FEFT)	21</a:t>
                      </a:r>
                      <a:endParaRPr lang="en-US" sz="1600" u="sng" dirty="0"/>
                    </a:p>
                    <a:p>
                      <a:pPr defTabSz="6309360">
                        <a:tabLst>
                          <a:tab pos="6309360" algn="r"/>
                        </a:tabLst>
                      </a:pPr>
                      <a:endParaRPr lang="en-US" sz="1600" u="sng" dirty="0"/>
                    </a:p>
                    <a:p>
                      <a:pPr marL="0" marR="0" lvl="0" indent="0" algn="l" defTabSz="6309360" rtl="0" eaLnBrk="1" fontAlgn="auto" latinLnBrk="0" hangingPunct="1">
                        <a:lnSpc>
                          <a:spcPct val="100000"/>
                        </a:lnSpc>
                        <a:spcBef>
                          <a:spcPts val="0"/>
                        </a:spcBef>
                        <a:spcAft>
                          <a:spcPts val="0"/>
                        </a:spcAft>
                        <a:buClrTx/>
                        <a:buSzTx/>
                        <a:buFontTx/>
                        <a:buNone/>
                        <a:tabLst>
                          <a:tab pos="6309360" algn="r"/>
                        </a:tabLst>
                        <a:defRPr/>
                      </a:pPr>
                      <a:r>
                        <a:rPr lang="en-US" sz="1600" u="sng" dirty="0">
                          <a:hlinkClick r:id="rId10" action="ppaction://hlinksldjump"/>
                        </a:rPr>
                        <a:t>Mower Conditioner, Rotary Side-Pull (FEM1)	22</a:t>
                      </a:r>
                      <a:endParaRPr lang="en-US" sz="1600" u="sng" dirty="0"/>
                    </a:p>
                    <a:p>
                      <a:pPr defTabSz="6309360">
                        <a:tabLst>
                          <a:tab pos="6309360" algn="r"/>
                        </a:tabLst>
                      </a:pPr>
                      <a:endParaRPr lang="en-US" sz="1600" u="sng" dirty="0"/>
                    </a:p>
                    <a:p>
                      <a:pPr marL="0" marR="0" lvl="0" indent="0" algn="l" defTabSz="6309360" rtl="0" eaLnBrk="1" fontAlgn="auto" latinLnBrk="0" hangingPunct="1">
                        <a:lnSpc>
                          <a:spcPct val="100000"/>
                        </a:lnSpc>
                        <a:spcBef>
                          <a:spcPts val="0"/>
                        </a:spcBef>
                        <a:spcAft>
                          <a:spcPts val="0"/>
                        </a:spcAft>
                        <a:buClrTx/>
                        <a:buSzTx/>
                        <a:buFontTx/>
                        <a:buNone/>
                        <a:tabLst>
                          <a:tab pos="6309360" algn="r"/>
                        </a:tabLst>
                        <a:defRPr/>
                      </a:pPr>
                      <a:r>
                        <a:rPr lang="en-US" sz="1400" u="sng" dirty="0">
                          <a:hlinkClick r:id="rId10" action="ppaction://hlinksldjump"/>
                        </a:rPr>
                        <a:t>Mower Conditioner, Rotary Mid-Pivot Front-Mounted or Multi-Unit (FEM2)	</a:t>
                      </a:r>
                      <a:r>
                        <a:rPr lang="en-US" sz="1600" u="sng" dirty="0">
                          <a:hlinkClick r:id="rId10" action="ppaction://hlinksldjump"/>
                        </a:rPr>
                        <a:t>22</a:t>
                      </a:r>
                      <a:endParaRPr lang="en-US" sz="1600" u="sng" dirty="0"/>
                    </a:p>
                    <a:p>
                      <a:pPr defTabSz="6309360">
                        <a:tabLst>
                          <a:tab pos="6309360" algn="r"/>
                        </a:tabLst>
                      </a:pPr>
                      <a:endParaRPr lang="en-US" sz="1600" u="sng" dirty="0"/>
                    </a:p>
                    <a:p>
                      <a:pPr marL="0" marR="0" lvl="0" indent="0" algn="l" defTabSz="6309360" rtl="0" eaLnBrk="1" fontAlgn="auto" latinLnBrk="0" hangingPunct="1">
                        <a:lnSpc>
                          <a:spcPct val="100000"/>
                        </a:lnSpc>
                        <a:spcBef>
                          <a:spcPts val="0"/>
                        </a:spcBef>
                        <a:spcAft>
                          <a:spcPts val="0"/>
                        </a:spcAft>
                        <a:buClrTx/>
                        <a:buSzTx/>
                        <a:buFontTx/>
                        <a:buNone/>
                        <a:tabLst>
                          <a:tab pos="6309360" algn="r"/>
                        </a:tabLst>
                        <a:defRPr/>
                      </a:pPr>
                      <a:r>
                        <a:rPr lang="en-US" sz="1600" u="sng" dirty="0">
                          <a:hlinkClick r:id="rId11" action="ppaction://hlinksldjump"/>
                        </a:rPr>
                        <a:t>Mounted Mower Conditioner (FEM3)	23</a:t>
                      </a:r>
                      <a:endParaRPr lang="en-US" sz="1600" u="sng" dirty="0"/>
                    </a:p>
                    <a:p>
                      <a:pPr defTabSz="6309360">
                        <a:tabLst>
                          <a:tab pos="6309360" algn="r"/>
                        </a:tabLst>
                      </a:pPr>
                      <a:endParaRPr lang="en-US" sz="1600" u="sng" dirty="0"/>
                    </a:p>
                  </a:txBody>
                  <a:tcPr marT="91440" marB="9144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59629871"/>
                  </a:ext>
                </a:extLst>
              </a:tr>
            </a:tbl>
          </a:graphicData>
        </a:graphic>
      </p:graphicFrame>
      <p:sp>
        <p:nvSpPr>
          <p:cNvPr id="4" name="Slide Number Placeholder 3">
            <a:extLst>
              <a:ext uri="{FF2B5EF4-FFF2-40B4-BE49-F238E27FC236}">
                <a16:creationId xmlns:a16="http://schemas.microsoft.com/office/drawing/2014/main" id="{2AF3A25B-6382-2C44-ADBA-27FCACED8426}"/>
              </a:ext>
            </a:extLst>
          </p:cNvPr>
          <p:cNvSpPr>
            <a:spLocks noGrp="1"/>
          </p:cNvSpPr>
          <p:nvPr>
            <p:ph type="sldNum" sz="quarter" idx="12"/>
          </p:nvPr>
        </p:nvSpPr>
        <p:spPr/>
        <p:txBody>
          <a:bodyPr/>
          <a:lstStyle/>
          <a:p>
            <a:fld id="{1FF48811-23A8-674A-9784-61075FD9E8FB}" type="slidenum">
              <a:rPr lang="en-US" smtClean="0"/>
              <a:t>2</a:t>
            </a:fld>
            <a:endParaRPr lang="en-US"/>
          </a:p>
        </p:txBody>
      </p:sp>
      <p:sp>
        <p:nvSpPr>
          <p:cNvPr id="5" name="Content Placeholder 4">
            <a:extLst>
              <a:ext uri="{FF2B5EF4-FFF2-40B4-BE49-F238E27FC236}">
                <a16:creationId xmlns:a16="http://schemas.microsoft.com/office/drawing/2014/main" id="{CAC7D000-FD79-194E-8490-4F1434446E7A}"/>
              </a:ext>
            </a:extLst>
          </p:cNvPr>
          <p:cNvSpPr>
            <a:spLocks noGrp="1"/>
          </p:cNvSpPr>
          <p:nvPr>
            <p:ph sz="quarter" idx="13"/>
          </p:nvPr>
        </p:nvSpPr>
        <p:spPr/>
        <p:txBody>
          <a:bodyPr/>
          <a:lstStyle/>
          <a:p>
            <a:r>
              <a:rPr lang="en-US" dirty="0"/>
              <a:t>TABLE OF CONTENTS</a:t>
            </a:r>
          </a:p>
        </p:txBody>
      </p:sp>
      <p:sp>
        <p:nvSpPr>
          <p:cNvPr id="7" name="Title 6">
            <a:extLst>
              <a:ext uri="{FF2B5EF4-FFF2-40B4-BE49-F238E27FC236}">
                <a16:creationId xmlns:a16="http://schemas.microsoft.com/office/drawing/2014/main" id="{8A08CEDB-0DFF-28D8-F4F8-C9D4297EE198}"/>
              </a:ext>
            </a:extLst>
          </p:cNvPr>
          <p:cNvSpPr>
            <a:spLocks noGrp="1"/>
          </p:cNvSpPr>
          <p:nvPr>
            <p:ph type="title"/>
          </p:nvPr>
        </p:nvSpPr>
        <p:spPr>
          <a:xfrm>
            <a:off x="534987" y="1247707"/>
            <a:ext cx="6703695" cy="615026"/>
          </a:xfrm>
        </p:spPr>
        <p:txBody>
          <a:bodyPr/>
          <a:lstStyle/>
          <a:p>
            <a:r>
              <a:rPr lang="en-US" sz="2400" dirty="0"/>
              <a:t>Agricultural Equipment Statistics Committee Product Definitions and Quick Links</a:t>
            </a:r>
          </a:p>
        </p:txBody>
      </p:sp>
    </p:spTree>
    <p:extLst>
      <p:ext uri="{BB962C8B-B14F-4D97-AF65-F5344CB8AC3E}">
        <p14:creationId xmlns:p14="http://schemas.microsoft.com/office/powerpoint/2010/main" val="3304639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CE3E9B-7FC4-B74D-AC8F-C89D9F956ACA}"/>
              </a:ext>
            </a:extLst>
          </p:cNvPr>
          <p:cNvSpPr>
            <a:spLocks noGrp="1"/>
          </p:cNvSpPr>
          <p:nvPr>
            <p:ph type="title"/>
          </p:nvPr>
        </p:nvSpPr>
        <p:spPr>
          <a:xfrm>
            <a:off x="534353" y="1030792"/>
            <a:ext cx="6703695" cy="615026"/>
          </a:xfrm>
        </p:spPr>
        <p:txBody>
          <a:bodyPr/>
          <a:lstStyle/>
          <a:p>
            <a:r>
              <a:rPr lang="en-US" dirty="0"/>
              <a:t>Mower, Drum and Disk (FED1)</a:t>
            </a:r>
          </a:p>
        </p:txBody>
      </p:sp>
      <p:sp>
        <p:nvSpPr>
          <p:cNvPr id="9" name="Content Placeholder 8">
            <a:extLst>
              <a:ext uri="{FF2B5EF4-FFF2-40B4-BE49-F238E27FC236}">
                <a16:creationId xmlns:a16="http://schemas.microsoft.com/office/drawing/2014/main" id="{858355CF-731C-B849-94DA-83DA47BD2057}"/>
              </a:ext>
            </a:extLst>
          </p:cNvPr>
          <p:cNvSpPr>
            <a:spLocks noGrp="1"/>
          </p:cNvSpPr>
          <p:nvPr>
            <p:ph idx="1"/>
          </p:nvPr>
        </p:nvSpPr>
        <p:spPr>
          <a:xfrm>
            <a:off x="530538" y="1642135"/>
            <a:ext cx="6703695" cy="1371600"/>
          </a:xfrm>
        </p:spPr>
        <p:txBody>
          <a:bodyPr/>
          <a:lstStyle/>
          <a:p>
            <a:r>
              <a:rPr lang="en-US" dirty="0"/>
              <a:t>A mower which employs a series of rotating blade carriers for cutting grass, hay or forage crops. Implements may be mounted or pull-type, driven by farm tractor PTO or hydraulic system.</a:t>
            </a:r>
          </a:p>
        </p:txBody>
      </p:sp>
      <p:sp>
        <p:nvSpPr>
          <p:cNvPr id="4" name="Slide Number Placeholder 3">
            <a:extLst>
              <a:ext uri="{FF2B5EF4-FFF2-40B4-BE49-F238E27FC236}">
                <a16:creationId xmlns:a16="http://schemas.microsoft.com/office/drawing/2014/main" id="{58BB6F2E-EC45-004A-BC4D-9A2BE7073172}"/>
              </a:ext>
            </a:extLst>
          </p:cNvPr>
          <p:cNvSpPr>
            <a:spLocks noGrp="1"/>
          </p:cNvSpPr>
          <p:nvPr>
            <p:ph type="sldNum" sz="quarter" idx="12"/>
          </p:nvPr>
        </p:nvSpPr>
        <p:spPr/>
        <p:txBody>
          <a:bodyPr/>
          <a:lstStyle/>
          <a:p>
            <a:fld id="{1FF48811-23A8-674A-9784-61075FD9E8FB}" type="slidenum">
              <a:rPr lang="en-US" smtClean="0"/>
              <a:t>20</a:t>
            </a:fld>
            <a:endParaRPr lang="en-US"/>
          </a:p>
        </p:txBody>
      </p:sp>
      <p:sp>
        <p:nvSpPr>
          <p:cNvPr id="7" name="Content Placeholder 6">
            <a:extLst>
              <a:ext uri="{FF2B5EF4-FFF2-40B4-BE49-F238E27FC236}">
                <a16:creationId xmlns:a16="http://schemas.microsoft.com/office/drawing/2014/main" id="{85D5BE86-F039-464E-B5E6-51112EBFEAB1}"/>
              </a:ext>
            </a:extLst>
          </p:cNvPr>
          <p:cNvSpPr>
            <a:spLocks noGrp="1"/>
          </p:cNvSpPr>
          <p:nvPr>
            <p:ph sz="quarter" idx="13"/>
          </p:nvPr>
        </p:nvSpPr>
        <p:spPr/>
        <p:txBody>
          <a:bodyPr/>
          <a:lstStyle/>
          <a:p>
            <a:r>
              <a:rPr lang="en-US" dirty="0">
                <a:latin typeface="Arial" panose="020B0604020202020204" pitchFamily="34" charset="0"/>
              </a:rPr>
              <a:t>AESC PRODUCT DEFINITIONS </a:t>
            </a:r>
          </a:p>
        </p:txBody>
      </p:sp>
      <p:sp>
        <p:nvSpPr>
          <p:cNvPr id="2" name="Text Placeholder 1">
            <a:extLst>
              <a:ext uri="{FF2B5EF4-FFF2-40B4-BE49-F238E27FC236}">
                <a16:creationId xmlns:a16="http://schemas.microsoft.com/office/drawing/2014/main" id="{445F4390-CA15-DA49-BDC9-0D7C7FE33482}"/>
              </a:ext>
            </a:extLst>
          </p:cNvPr>
          <p:cNvSpPr>
            <a:spLocks noGrp="1"/>
          </p:cNvSpPr>
          <p:nvPr>
            <p:ph type="body" sz="quarter" idx="14"/>
          </p:nvPr>
        </p:nvSpPr>
        <p:spPr>
          <a:xfrm>
            <a:off x="541969" y="2390044"/>
            <a:ext cx="6702425" cy="247758"/>
          </a:xfrm>
        </p:spPr>
        <p:txBody>
          <a:bodyPr/>
          <a:lstStyle/>
          <a:p>
            <a:r>
              <a:rPr lang="en-US" dirty="0"/>
              <a:t>Reporting classifications: cutting width in feet end of disc to end of disc</a:t>
            </a:r>
          </a:p>
        </p:txBody>
      </p:sp>
      <p:sp>
        <p:nvSpPr>
          <p:cNvPr id="18" name="Title 7">
            <a:extLst>
              <a:ext uri="{FF2B5EF4-FFF2-40B4-BE49-F238E27FC236}">
                <a16:creationId xmlns:a16="http://schemas.microsoft.com/office/drawing/2014/main" id="{3E9F5827-9E65-4C96-BF4C-588717E8FEA2}"/>
              </a:ext>
            </a:extLst>
          </p:cNvPr>
          <p:cNvSpPr txBox="1">
            <a:spLocks/>
          </p:cNvSpPr>
          <p:nvPr/>
        </p:nvSpPr>
        <p:spPr>
          <a:xfrm>
            <a:off x="540699" y="5607858"/>
            <a:ext cx="6702426" cy="615026"/>
          </a:xfrm>
          <a:prstGeom prst="rect">
            <a:avLst/>
          </a:prstGeom>
        </p:spPr>
        <p:txBody>
          <a:bodyPr vert="horz" lIns="0" tIns="0" rIns="0" bIns="0" rtlCol="0" anchor="b">
            <a:noAutofit/>
          </a:bodyPr>
          <a:lstStyle>
            <a:lvl1pPr algn="l" defTabSz="582930" rtl="0" eaLnBrk="1" latinLnBrk="0" hangingPunct="1">
              <a:lnSpc>
                <a:spcPct val="90000"/>
              </a:lnSpc>
              <a:spcBef>
                <a:spcPct val="0"/>
              </a:spcBef>
              <a:buNone/>
              <a:defRPr sz="2800" b="1" kern="1200">
                <a:solidFill>
                  <a:schemeClr val="tx1"/>
                </a:solidFill>
                <a:latin typeface="+mj-lt"/>
                <a:ea typeface="+mj-ea"/>
                <a:cs typeface="+mj-cs"/>
              </a:defRPr>
            </a:lvl1pPr>
          </a:lstStyle>
          <a:p>
            <a:r>
              <a:rPr lang="en-US" dirty="0"/>
              <a:t>Combine Draper Head-Rigid (FEDR)</a:t>
            </a:r>
          </a:p>
        </p:txBody>
      </p:sp>
      <p:sp>
        <p:nvSpPr>
          <p:cNvPr id="19" name="Content Placeholder 8">
            <a:extLst>
              <a:ext uri="{FF2B5EF4-FFF2-40B4-BE49-F238E27FC236}">
                <a16:creationId xmlns:a16="http://schemas.microsoft.com/office/drawing/2014/main" id="{3A00FA77-7DA7-4627-85B3-99A70D7DDE61}"/>
              </a:ext>
            </a:extLst>
          </p:cNvPr>
          <p:cNvSpPr txBox="1">
            <a:spLocks/>
          </p:cNvSpPr>
          <p:nvPr/>
        </p:nvSpPr>
        <p:spPr>
          <a:xfrm>
            <a:off x="540699" y="6235127"/>
            <a:ext cx="6703695" cy="1371600"/>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600"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A crop gathering unit for combines with rigid frame, designed to collect and transfer crop into the threshing area. Cut crop is conveyed to the </a:t>
            </a:r>
            <a:r>
              <a:rPr lang="en-US" dirty="0" err="1"/>
              <a:t>feederhouse</a:t>
            </a:r>
            <a:r>
              <a:rPr lang="en-US" dirty="0"/>
              <a:t> opening by draper-type belts.</a:t>
            </a:r>
          </a:p>
        </p:txBody>
      </p:sp>
      <p:sp>
        <p:nvSpPr>
          <p:cNvPr id="20" name="Text Placeholder 1">
            <a:extLst>
              <a:ext uri="{FF2B5EF4-FFF2-40B4-BE49-F238E27FC236}">
                <a16:creationId xmlns:a16="http://schemas.microsoft.com/office/drawing/2014/main" id="{C5AA0A08-E49C-47A1-8DB5-462F80C048E6}"/>
              </a:ext>
            </a:extLst>
          </p:cNvPr>
          <p:cNvSpPr txBox="1">
            <a:spLocks/>
          </p:cNvSpPr>
          <p:nvPr/>
        </p:nvSpPr>
        <p:spPr>
          <a:xfrm>
            <a:off x="540699" y="6979353"/>
            <a:ext cx="6702425" cy="247758"/>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400" b="0" i="1"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Reporting classifications: by cutting width of crop area in feet </a:t>
            </a:r>
          </a:p>
        </p:txBody>
      </p:sp>
      <p:sp>
        <p:nvSpPr>
          <p:cNvPr id="3" name="Rectangle 2">
            <a:extLst>
              <a:ext uri="{FF2B5EF4-FFF2-40B4-BE49-F238E27FC236}">
                <a16:creationId xmlns:a16="http://schemas.microsoft.com/office/drawing/2014/main" id="{52174353-D423-4FFF-967E-A9065880A346}"/>
              </a:ext>
            </a:extLst>
          </p:cNvPr>
          <p:cNvSpPr>
            <a:spLocks noChangeArrowheads="1"/>
          </p:cNvSpPr>
          <p:nvPr/>
        </p:nvSpPr>
        <p:spPr bwMode="auto">
          <a:xfrm>
            <a:off x="289711" y="3372301"/>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
            <a:extLst>
              <a:ext uri="{FF2B5EF4-FFF2-40B4-BE49-F238E27FC236}">
                <a16:creationId xmlns:a16="http://schemas.microsoft.com/office/drawing/2014/main" id="{7FC100D7-43A1-488E-AC3A-6E945E64BE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888" y="2737580"/>
            <a:ext cx="2710772" cy="133629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1E8A5AC-19FE-4332-9E8A-9C0ED0A4942E}"/>
              </a:ext>
            </a:extLst>
          </p:cNvPr>
          <p:cNvSpPr>
            <a:spLocks noChangeArrowheads="1"/>
          </p:cNvSpPr>
          <p:nvPr/>
        </p:nvSpPr>
        <p:spPr bwMode="auto">
          <a:xfrm>
            <a:off x="2734146" y="3431677"/>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51" name="Picture 3">
            <a:extLst>
              <a:ext uri="{FF2B5EF4-FFF2-40B4-BE49-F238E27FC236}">
                <a16:creationId xmlns:a16="http://schemas.microsoft.com/office/drawing/2014/main" id="{AA23988F-6E3D-457A-B692-E38496CF13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9741" y="2759740"/>
            <a:ext cx="2383557" cy="130910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a:extLst>
              <a:ext uri="{FF2B5EF4-FFF2-40B4-BE49-F238E27FC236}">
                <a16:creationId xmlns:a16="http://schemas.microsoft.com/office/drawing/2014/main" id="{2EE802DC-1C33-4CCC-97D6-1D38FB4DE7DE}"/>
              </a:ext>
            </a:extLst>
          </p:cNvPr>
          <p:cNvSpPr>
            <a:spLocks noChangeArrowheads="1"/>
          </p:cNvSpPr>
          <p:nvPr/>
        </p:nvSpPr>
        <p:spPr bwMode="auto">
          <a:xfrm>
            <a:off x="5124262" y="3431677"/>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53" name="Picture 5">
            <a:extLst>
              <a:ext uri="{FF2B5EF4-FFF2-40B4-BE49-F238E27FC236}">
                <a16:creationId xmlns:a16="http://schemas.microsoft.com/office/drawing/2014/main" id="{2C58D905-1156-43FC-9CE9-124847C294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9561" y="4226561"/>
            <a:ext cx="2265648" cy="1478197"/>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3" descr="http://www.macdon.com/uploads/images/D65-Thumb.jpg">
            <a:extLst>
              <a:ext uri="{FF2B5EF4-FFF2-40B4-BE49-F238E27FC236}">
                <a16:creationId xmlns:a16="http://schemas.microsoft.com/office/drawing/2014/main" id="{A83600E8-D7E0-4F89-8BCB-3F6ADF87D3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006" y="7506555"/>
            <a:ext cx="1826547" cy="12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
            <a:extLst>
              <a:ext uri="{FF2B5EF4-FFF2-40B4-BE49-F238E27FC236}">
                <a16:creationId xmlns:a16="http://schemas.microsoft.com/office/drawing/2014/main" id="{7CD843C4-D757-4994-B570-3D0F9CBC47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2229" y="7513714"/>
            <a:ext cx="1656785" cy="127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a:extLst>
              <a:ext uri="{FF2B5EF4-FFF2-40B4-BE49-F238E27FC236}">
                <a16:creationId xmlns:a16="http://schemas.microsoft.com/office/drawing/2014/main" id="{705C527B-9C61-4131-951A-AB31848A4F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3149" y="7513714"/>
            <a:ext cx="2945010" cy="1274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0972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CE3E9B-7FC4-B74D-AC8F-C89D9F956ACA}"/>
              </a:ext>
            </a:extLst>
          </p:cNvPr>
          <p:cNvSpPr>
            <a:spLocks noGrp="1"/>
          </p:cNvSpPr>
          <p:nvPr>
            <p:ph type="title"/>
          </p:nvPr>
        </p:nvSpPr>
        <p:spPr>
          <a:xfrm>
            <a:off x="534353" y="1030792"/>
            <a:ext cx="6703695" cy="615026"/>
          </a:xfrm>
        </p:spPr>
        <p:txBody>
          <a:bodyPr/>
          <a:lstStyle/>
          <a:p>
            <a:r>
              <a:rPr lang="en-US" dirty="0"/>
              <a:t>Combine Draper Head-Flexible (FEDX)</a:t>
            </a:r>
          </a:p>
        </p:txBody>
      </p:sp>
      <p:sp>
        <p:nvSpPr>
          <p:cNvPr id="9" name="Content Placeholder 8">
            <a:extLst>
              <a:ext uri="{FF2B5EF4-FFF2-40B4-BE49-F238E27FC236}">
                <a16:creationId xmlns:a16="http://schemas.microsoft.com/office/drawing/2014/main" id="{858355CF-731C-B849-94DA-83DA47BD2057}"/>
              </a:ext>
            </a:extLst>
          </p:cNvPr>
          <p:cNvSpPr>
            <a:spLocks noGrp="1"/>
          </p:cNvSpPr>
          <p:nvPr>
            <p:ph idx="1"/>
          </p:nvPr>
        </p:nvSpPr>
        <p:spPr>
          <a:xfrm>
            <a:off x="530538" y="1642135"/>
            <a:ext cx="6703695" cy="1371600"/>
          </a:xfrm>
        </p:spPr>
        <p:txBody>
          <a:bodyPr/>
          <a:lstStyle/>
          <a:p>
            <a:r>
              <a:rPr lang="en-US" dirty="0"/>
              <a:t>A crop gathering unit for combines with a flexible frame, designed to collect and transfer crop into the threshing area. Cut crop is conveyed to the </a:t>
            </a:r>
            <a:r>
              <a:rPr lang="en-US" dirty="0" err="1"/>
              <a:t>feederhouse</a:t>
            </a:r>
            <a:r>
              <a:rPr lang="en-US" dirty="0"/>
              <a:t> opening by draper-type belts. </a:t>
            </a:r>
          </a:p>
        </p:txBody>
      </p:sp>
      <p:sp>
        <p:nvSpPr>
          <p:cNvPr id="4" name="Slide Number Placeholder 3">
            <a:extLst>
              <a:ext uri="{FF2B5EF4-FFF2-40B4-BE49-F238E27FC236}">
                <a16:creationId xmlns:a16="http://schemas.microsoft.com/office/drawing/2014/main" id="{58BB6F2E-EC45-004A-BC4D-9A2BE7073172}"/>
              </a:ext>
            </a:extLst>
          </p:cNvPr>
          <p:cNvSpPr>
            <a:spLocks noGrp="1"/>
          </p:cNvSpPr>
          <p:nvPr>
            <p:ph type="sldNum" sz="quarter" idx="12"/>
          </p:nvPr>
        </p:nvSpPr>
        <p:spPr/>
        <p:txBody>
          <a:bodyPr/>
          <a:lstStyle/>
          <a:p>
            <a:fld id="{1FF48811-23A8-674A-9784-61075FD9E8FB}" type="slidenum">
              <a:rPr lang="en-US" smtClean="0"/>
              <a:t>21</a:t>
            </a:fld>
            <a:endParaRPr lang="en-US"/>
          </a:p>
        </p:txBody>
      </p:sp>
      <p:sp>
        <p:nvSpPr>
          <p:cNvPr id="7" name="Content Placeholder 6">
            <a:extLst>
              <a:ext uri="{FF2B5EF4-FFF2-40B4-BE49-F238E27FC236}">
                <a16:creationId xmlns:a16="http://schemas.microsoft.com/office/drawing/2014/main" id="{85D5BE86-F039-464E-B5E6-51112EBFEAB1}"/>
              </a:ext>
            </a:extLst>
          </p:cNvPr>
          <p:cNvSpPr>
            <a:spLocks noGrp="1"/>
          </p:cNvSpPr>
          <p:nvPr>
            <p:ph sz="quarter" idx="13"/>
          </p:nvPr>
        </p:nvSpPr>
        <p:spPr/>
        <p:txBody>
          <a:bodyPr/>
          <a:lstStyle/>
          <a:p>
            <a:r>
              <a:rPr lang="en-US" dirty="0">
                <a:latin typeface="Arial" panose="020B0604020202020204" pitchFamily="34" charset="0"/>
              </a:rPr>
              <a:t>AESC PRODUCT DEFINITIONS </a:t>
            </a:r>
          </a:p>
        </p:txBody>
      </p:sp>
      <p:sp>
        <p:nvSpPr>
          <p:cNvPr id="2" name="Text Placeholder 1">
            <a:extLst>
              <a:ext uri="{FF2B5EF4-FFF2-40B4-BE49-F238E27FC236}">
                <a16:creationId xmlns:a16="http://schemas.microsoft.com/office/drawing/2014/main" id="{445F4390-CA15-DA49-BDC9-0D7C7FE33482}"/>
              </a:ext>
            </a:extLst>
          </p:cNvPr>
          <p:cNvSpPr>
            <a:spLocks noGrp="1"/>
          </p:cNvSpPr>
          <p:nvPr>
            <p:ph type="body" sz="quarter" idx="14"/>
          </p:nvPr>
        </p:nvSpPr>
        <p:spPr>
          <a:xfrm>
            <a:off x="541969" y="2390044"/>
            <a:ext cx="6702425" cy="247758"/>
          </a:xfrm>
        </p:spPr>
        <p:txBody>
          <a:bodyPr/>
          <a:lstStyle/>
          <a:p>
            <a:r>
              <a:rPr lang="en-US" dirty="0"/>
              <a:t>Reporting classifications: by cutting width of crop area in feet</a:t>
            </a:r>
          </a:p>
        </p:txBody>
      </p:sp>
      <p:sp>
        <p:nvSpPr>
          <p:cNvPr id="18" name="Title 7">
            <a:extLst>
              <a:ext uri="{FF2B5EF4-FFF2-40B4-BE49-F238E27FC236}">
                <a16:creationId xmlns:a16="http://schemas.microsoft.com/office/drawing/2014/main" id="{3E9F5827-9E65-4C96-BF4C-588717E8FEA2}"/>
              </a:ext>
            </a:extLst>
          </p:cNvPr>
          <p:cNvSpPr txBox="1">
            <a:spLocks/>
          </p:cNvSpPr>
          <p:nvPr/>
        </p:nvSpPr>
        <p:spPr>
          <a:xfrm>
            <a:off x="513879" y="4682602"/>
            <a:ext cx="6702426" cy="615026"/>
          </a:xfrm>
          <a:prstGeom prst="rect">
            <a:avLst/>
          </a:prstGeom>
        </p:spPr>
        <p:txBody>
          <a:bodyPr vert="horz" lIns="0" tIns="0" rIns="0" bIns="0" rtlCol="0" anchor="b">
            <a:noAutofit/>
          </a:bodyPr>
          <a:lstStyle>
            <a:lvl1pPr algn="l" defTabSz="582930" rtl="0" eaLnBrk="1" latinLnBrk="0" hangingPunct="1">
              <a:lnSpc>
                <a:spcPct val="90000"/>
              </a:lnSpc>
              <a:spcBef>
                <a:spcPct val="0"/>
              </a:spcBef>
              <a:buNone/>
              <a:defRPr sz="2800" b="1" kern="1200">
                <a:solidFill>
                  <a:schemeClr val="tx1"/>
                </a:solidFill>
                <a:latin typeface="+mj-lt"/>
                <a:ea typeface="+mj-ea"/>
                <a:cs typeface="+mj-cs"/>
              </a:defRPr>
            </a:lvl1pPr>
          </a:lstStyle>
          <a:p>
            <a:r>
              <a:rPr lang="en-US" dirty="0"/>
              <a:t>Forage Harvester Headers (FEFT)</a:t>
            </a:r>
          </a:p>
        </p:txBody>
      </p:sp>
      <p:sp>
        <p:nvSpPr>
          <p:cNvPr id="19" name="Content Placeholder 8">
            <a:extLst>
              <a:ext uri="{FF2B5EF4-FFF2-40B4-BE49-F238E27FC236}">
                <a16:creationId xmlns:a16="http://schemas.microsoft.com/office/drawing/2014/main" id="{3A00FA77-7DA7-4627-85B3-99A70D7DDE61}"/>
              </a:ext>
            </a:extLst>
          </p:cNvPr>
          <p:cNvSpPr txBox="1">
            <a:spLocks/>
          </p:cNvSpPr>
          <p:nvPr/>
        </p:nvSpPr>
        <p:spPr>
          <a:xfrm>
            <a:off x="513879" y="5309871"/>
            <a:ext cx="6703695" cy="1371600"/>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600"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Detachable/interchangeable crop gathering header devices for specific types of forage crops, either to directly cut standing crop or to pick up previously cut crop. Headers for this category should be for use with self-propelled forage harvesters. Pull-type forage headers should not be included.</a:t>
            </a:r>
          </a:p>
        </p:txBody>
      </p:sp>
      <p:sp>
        <p:nvSpPr>
          <p:cNvPr id="20" name="Text Placeholder 1">
            <a:extLst>
              <a:ext uri="{FF2B5EF4-FFF2-40B4-BE49-F238E27FC236}">
                <a16:creationId xmlns:a16="http://schemas.microsoft.com/office/drawing/2014/main" id="{C5AA0A08-E49C-47A1-8DB5-462F80C048E6}"/>
              </a:ext>
            </a:extLst>
          </p:cNvPr>
          <p:cNvSpPr txBox="1">
            <a:spLocks/>
          </p:cNvSpPr>
          <p:nvPr/>
        </p:nvSpPr>
        <p:spPr>
          <a:xfrm>
            <a:off x="507533" y="6559747"/>
            <a:ext cx="6702425" cy="247758"/>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400" b="0" i="1"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Reporting Classifications: by design type</a:t>
            </a:r>
          </a:p>
        </p:txBody>
      </p:sp>
      <p:sp>
        <p:nvSpPr>
          <p:cNvPr id="3" name="Rectangle 2">
            <a:extLst>
              <a:ext uri="{FF2B5EF4-FFF2-40B4-BE49-F238E27FC236}">
                <a16:creationId xmlns:a16="http://schemas.microsoft.com/office/drawing/2014/main" id="{52174353-D423-4FFF-967E-A9065880A346}"/>
              </a:ext>
            </a:extLst>
          </p:cNvPr>
          <p:cNvSpPr>
            <a:spLocks noChangeArrowheads="1"/>
          </p:cNvSpPr>
          <p:nvPr/>
        </p:nvSpPr>
        <p:spPr bwMode="auto">
          <a:xfrm>
            <a:off x="289711" y="3372301"/>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a:extLst>
              <a:ext uri="{FF2B5EF4-FFF2-40B4-BE49-F238E27FC236}">
                <a16:creationId xmlns:a16="http://schemas.microsoft.com/office/drawing/2014/main" id="{A1E8A5AC-19FE-4332-9E8A-9C0ED0A4942E}"/>
              </a:ext>
            </a:extLst>
          </p:cNvPr>
          <p:cNvSpPr>
            <a:spLocks noChangeArrowheads="1"/>
          </p:cNvSpPr>
          <p:nvPr/>
        </p:nvSpPr>
        <p:spPr bwMode="auto">
          <a:xfrm>
            <a:off x="2734146" y="3431677"/>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a:extLst>
              <a:ext uri="{FF2B5EF4-FFF2-40B4-BE49-F238E27FC236}">
                <a16:creationId xmlns:a16="http://schemas.microsoft.com/office/drawing/2014/main" id="{2EE802DC-1C33-4CCC-97D6-1D38FB4DE7DE}"/>
              </a:ext>
            </a:extLst>
          </p:cNvPr>
          <p:cNvSpPr>
            <a:spLocks noChangeArrowheads="1"/>
          </p:cNvSpPr>
          <p:nvPr/>
        </p:nvSpPr>
        <p:spPr bwMode="auto">
          <a:xfrm>
            <a:off x="5124262" y="3431677"/>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2">
            <a:extLst>
              <a:ext uri="{FF2B5EF4-FFF2-40B4-BE49-F238E27FC236}">
                <a16:creationId xmlns:a16="http://schemas.microsoft.com/office/drawing/2014/main" id="{888B3E90-03B3-41E5-9319-16F2F8B0D55F}"/>
              </a:ext>
            </a:extLst>
          </p:cNvPr>
          <p:cNvSpPr>
            <a:spLocks noChangeArrowheads="1"/>
          </p:cNvSpPr>
          <p:nvPr/>
        </p:nvSpPr>
        <p:spPr bwMode="auto">
          <a:xfrm>
            <a:off x="289711" y="2504468"/>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3" name="Picture 1">
            <a:extLst>
              <a:ext uri="{FF2B5EF4-FFF2-40B4-BE49-F238E27FC236}">
                <a16:creationId xmlns:a16="http://schemas.microsoft.com/office/drawing/2014/main" id="{0D913D0C-96C9-419E-A4C8-327ACBE2E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556" y="3085099"/>
            <a:ext cx="2117725" cy="116363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1">
            <a:extLst>
              <a:ext uri="{FF2B5EF4-FFF2-40B4-BE49-F238E27FC236}">
                <a16:creationId xmlns:a16="http://schemas.microsoft.com/office/drawing/2014/main" id="{CDB4C821-7873-4AEF-A8A5-F81E609F18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8084" y="3102855"/>
            <a:ext cx="193357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5">
            <a:extLst>
              <a:ext uri="{FF2B5EF4-FFF2-40B4-BE49-F238E27FC236}">
                <a16:creationId xmlns:a16="http://schemas.microsoft.com/office/drawing/2014/main" id="{93178AD8-8022-490B-AC88-8EEDC3EEEB06}"/>
              </a:ext>
            </a:extLst>
          </p:cNvPr>
          <p:cNvSpPr>
            <a:spLocks noChangeArrowheads="1"/>
          </p:cNvSpPr>
          <p:nvPr/>
        </p:nvSpPr>
        <p:spPr bwMode="auto">
          <a:xfrm>
            <a:off x="5368705" y="3205970"/>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6" name="Picture 4">
            <a:extLst>
              <a:ext uri="{FF2B5EF4-FFF2-40B4-BE49-F238E27FC236}">
                <a16:creationId xmlns:a16="http://schemas.microsoft.com/office/drawing/2014/main" id="{7C6392F3-754D-4334-A334-FF57A366D7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4860" y="3085785"/>
            <a:ext cx="1763713" cy="12382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7">
            <a:extLst>
              <a:ext uri="{FF2B5EF4-FFF2-40B4-BE49-F238E27FC236}">
                <a16:creationId xmlns:a16="http://schemas.microsoft.com/office/drawing/2014/main" id="{1CBC2F50-B35C-4655-9D0A-EB19CBFC5149}"/>
              </a:ext>
            </a:extLst>
          </p:cNvPr>
          <p:cNvSpPr>
            <a:spLocks noChangeArrowheads="1"/>
          </p:cNvSpPr>
          <p:nvPr/>
        </p:nvSpPr>
        <p:spPr bwMode="auto">
          <a:xfrm>
            <a:off x="507533" y="7360977"/>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8" name="Picture 6">
            <a:extLst>
              <a:ext uri="{FF2B5EF4-FFF2-40B4-BE49-F238E27FC236}">
                <a16:creationId xmlns:a16="http://schemas.microsoft.com/office/drawing/2014/main" id="{EC62DA8A-8616-4DFA-A425-43ED742490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7491" b="18571"/>
          <a:stretch>
            <a:fillRect/>
          </a:stretch>
        </p:blipFill>
        <p:spPr bwMode="auto">
          <a:xfrm>
            <a:off x="1222885" y="7309285"/>
            <a:ext cx="2771253" cy="134530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a:extLst>
              <a:ext uri="{FF2B5EF4-FFF2-40B4-BE49-F238E27FC236}">
                <a16:creationId xmlns:a16="http://schemas.microsoft.com/office/drawing/2014/main" id="{875EFBFF-7697-41A4-82CB-B4B7FE80C174}"/>
              </a:ext>
            </a:extLst>
          </p:cNvPr>
          <p:cNvSpPr>
            <a:spLocks noChangeArrowheads="1"/>
          </p:cNvSpPr>
          <p:nvPr/>
        </p:nvSpPr>
        <p:spPr bwMode="auto">
          <a:xfrm>
            <a:off x="4641533" y="7351251"/>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80" name="Picture 8">
            <a:extLst>
              <a:ext uri="{FF2B5EF4-FFF2-40B4-BE49-F238E27FC236}">
                <a16:creationId xmlns:a16="http://schemas.microsoft.com/office/drawing/2014/main" id="{DDDD3AED-770E-46F9-B3E2-BC50FD7712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8349" y="7100364"/>
            <a:ext cx="2021817" cy="155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242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1">
            <a:extLst>
              <a:ext uri="{FF2B5EF4-FFF2-40B4-BE49-F238E27FC236}">
                <a16:creationId xmlns:a16="http://schemas.microsoft.com/office/drawing/2014/main" id="{FF232DDA-2838-4309-9E8B-084B85975F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374" y="8029638"/>
            <a:ext cx="27336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a:extLst>
              <a:ext uri="{FF2B5EF4-FFF2-40B4-BE49-F238E27FC236}">
                <a16:creationId xmlns:a16="http://schemas.microsoft.com/office/drawing/2014/main" id="{07CE3E9B-7FC4-B74D-AC8F-C89D9F956ACA}"/>
              </a:ext>
            </a:extLst>
          </p:cNvPr>
          <p:cNvSpPr>
            <a:spLocks noGrp="1"/>
          </p:cNvSpPr>
          <p:nvPr>
            <p:ph type="title"/>
          </p:nvPr>
        </p:nvSpPr>
        <p:spPr>
          <a:xfrm>
            <a:off x="527994" y="1265543"/>
            <a:ext cx="6703695" cy="615026"/>
          </a:xfrm>
        </p:spPr>
        <p:txBody>
          <a:bodyPr/>
          <a:lstStyle/>
          <a:p>
            <a:r>
              <a:rPr lang="en-US" dirty="0"/>
              <a:t>Mower Conditioner, Rotary Side-Pull (FEM1)</a:t>
            </a:r>
          </a:p>
        </p:txBody>
      </p:sp>
      <p:sp>
        <p:nvSpPr>
          <p:cNvPr id="9" name="Content Placeholder 8">
            <a:extLst>
              <a:ext uri="{FF2B5EF4-FFF2-40B4-BE49-F238E27FC236}">
                <a16:creationId xmlns:a16="http://schemas.microsoft.com/office/drawing/2014/main" id="{858355CF-731C-B849-94DA-83DA47BD2057}"/>
              </a:ext>
            </a:extLst>
          </p:cNvPr>
          <p:cNvSpPr>
            <a:spLocks noGrp="1"/>
          </p:cNvSpPr>
          <p:nvPr>
            <p:ph idx="1"/>
          </p:nvPr>
        </p:nvSpPr>
        <p:spPr>
          <a:xfrm>
            <a:off x="527995" y="1963870"/>
            <a:ext cx="6703695" cy="1371600"/>
          </a:xfrm>
        </p:spPr>
        <p:txBody>
          <a:bodyPr/>
          <a:lstStyle/>
          <a:p>
            <a:r>
              <a:rPr lang="en-US" dirty="0"/>
              <a:t>A machine powered by an agricultural tractor with power take off (PTO), which cuts grass, hay or forage crop by means of a series of rotating discs or cylinders, each holding multiple knives. Crop passes through horizontally positioned conditioning rolls, or through rotating flails and the machine deposits the cut and conditioned crop in a swath or windrow on the ground behind the unit. The unit is pulled by the tractor and positioned to operate on only one side of the tractor. </a:t>
            </a:r>
          </a:p>
        </p:txBody>
      </p:sp>
      <p:sp>
        <p:nvSpPr>
          <p:cNvPr id="4" name="Slide Number Placeholder 3">
            <a:extLst>
              <a:ext uri="{FF2B5EF4-FFF2-40B4-BE49-F238E27FC236}">
                <a16:creationId xmlns:a16="http://schemas.microsoft.com/office/drawing/2014/main" id="{58BB6F2E-EC45-004A-BC4D-9A2BE7073172}"/>
              </a:ext>
            </a:extLst>
          </p:cNvPr>
          <p:cNvSpPr>
            <a:spLocks noGrp="1"/>
          </p:cNvSpPr>
          <p:nvPr>
            <p:ph type="sldNum" sz="quarter" idx="12"/>
          </p:nvPr>
        </p:nvSpPr>
        <p:spPr/>
        <p:txBody>
          <a:bodyPr/>
          <a:lstStyle/>
          <a:p>
            <a:fld id="{1FF48811-23A8-674A-9784-61075FD9E8FB}" type="slidenum">
              <a:rPr lang="en-US" smtClean="0"/>
              <a:t>22</a:t>
            </a:fld>
            <a:endParaRPr lang="en-US"/>
          </a:p>
        </p:txBody>
      </p:sp>
      <p:sp>
        <p:nvSpPr>
          <p:cNvPr id="7" name="Content Placeholder 6">
            <a:extLst>
              <a:ext uri="{FF2B5EF4-FFF2-40B4-BE49-F238E27FC236}">
                <a16:creationId xmlns:a16="http://schemas.microsoft.com/office/drawing/2014/main" id="{85D5BE86-F039-464E-B5E6-51112EBFEAB1}"/>
              </a:ext>
            </a:extLst>
          </p:cNvPr>
          <p:cNvSpPr>
            <a:spLocks noGrp="1"/>
          </p:cNvSpPr>
          <p:nvPr>
            <p:ph sz="quarter" idx="13"/>
          </p:nvPr>
        </p:nvSpPr>
        <p:spPr/>
        <p:txBody>
          <a:bodyPr/>
          <a:lstStyle/>
          <a:p>
            <a:r>
              <a:rPr lang="en-US" dirty="0">
                <a:latin typeface="Arial" panose="020B0604020202020204" pitchFamily="34" charset="0"/>
              </a:rPr>
              <a:t>AESC PRODUCT DEFINITIONS </a:t>
            </a:r>
          </a:p>
        </p:txBody>
      </p:sp>
      <p:sp>
        <p:nvSpPr>
          <p:cNvPr id="2" name="Text Placeholder 1">
            <a:extLst>
              <a:ext uri="{FF2B5EF4-FFF2-40B4-BE49-F238E27FC236}">
                <a16:creationId xmlns:a16="http://schemas.microsoft.com/office/drawing/2014/main" id="{445F4390-CA15-DA49-BDC9-0D7C7FE33482}"/>
              </a:ext>
            </a:extLst>
          </p:cNvPr>
          <p:cNvSpPr>
            <a:spLocks noGrp="1"/>
          </p:cNvSpPr>
          <p:nvPr>
            <p:ph type="body" sz="quarter" idx="14"/>
          </p:nvPr>
        </p:nvSpPr>
        <p:spPr>
          <a:xfrm>
            <a:off x="527994" y="3599327"/>
            <a:ext cx="6702425" cy="247758"/>
          </a:xfrm>
        </p:spPr>
        <p:txBody>
          <a:bodyPr/>
          <a:lstStyle/>
          <a:p>
            <a:r>
              <a:rPr lang="en-US" dirty="0"/>
              <a:t>Reporting classifications: by cutting width in meters or feet &amp; inches and then converted to meters</a:t>
            </a:r>
          </a:p>
        </p:txBody>
      </p:sp>
      <p:sp>
        <p:nvSpPr>
          <p:cNvPr id="18" name="Title 7">
            <a:extLst>
              <a:ext uri="{FF2B5EF4-FFF2-40B4-BE49-F238E27FC236}">
                <a16:creationId xmlns:a16="http://schemas.microsoft.com/office/drawing/2014/main" id="{3E9F5827-9E65-4C96-BF4C-588717E8FEA2}"/>
              </a:ext>
            </a:extLst>
          </p:cNvPr>
          <p:cNvSpPr txBox="1">
            <a:spLocks/>
          </p:cNvSpPr>
          <p:nvPr/>
        </p:nvSpPr>
        <p:spPr>
          <a:xfrm>
            <a:off x="529264" y="5393690"/>
            <a:ext cx="6702426" cy="615026"/>
          </a:xfrm>
          <a:prstGeom prst="rect">
            <a:avLst/>
          </a:prstGeom>
        </p:spPr>
        <p:txBody>
          <a:bodyPr vert="horz" lIns="0" tIns="0" rIns="0" bIns="0" rtlCol="0" anchor="b">
            <a:noAutofit/>
          </a:bodyPr>
          <a:lstStyle>
            <a:lvl1pPr algn="l" defTabSz="582930" rtl="0" eaLnBrk="1" latinLnBrk="0" hangingPunct="1">
              <a:lnSpc>
                <a:spcPct val="90000"/>
              </a:lnSpc>
              <a:spcBef>
                <a:spcPct val="0"/>
              </a:spcBef>
              <a:buNone/>
              <a:defRPr sz="2800" b="1" kern="1200">
                <a:solidFill>
                  <a:schemeClr val="tx1"/>
                </a:solidFill>
                <a:latin typeface="+mj-lt"/>
                <a:ea typeface="+mj-ea"/>
                <a:cs typeface="+mj-cs"/>
              </a:defRPr>
            </a:lvl1pPr>
          </a:lstStyle>
          <a:p>
            <a:r>
              <a:rPr lang="en-US" dirty="0"/>
              <a:t>Mower Conditioner, Rotary Mid-Pivot Front-Mounted or Multi Unit (FEM2)</a:t>
            </a:r>
          </a:p>
        </p:txBody>
      </p:sp>
      <p:sp>
        <p:nvSpPr>
          <p:cNvPr id="19" name="Content Placeholder 8">
            <a:extLst>
              <a:ext uri="{FF2B5EF4-FFF2-40B4-BE49-F238E27FC236}">
                <a16:creationId xmlns:a16="http://schemas.microsoft.com/office/drawing/2014/main" id="{3A00FA77-7DA7-4627-85B3-99A70D7DDE61}"/>
              </a:ext>
            </a:extLst>
          </p:cNvPr>
          <p:cNvSpPr txBox="1">
            <a:spLocks/>
          </p:cNvSpPr>
          <p:nvPr/>
        </p:nvSpPr>
        <p:spPr>
          <a:xfrm>
            <a:off x="540699" y="6111728"/>
            <a:ext cx="6703695" cy="1371600"/>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600"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A machine powered by an agricultural tractor with power take off (PTO), which cuts grass, hay or forage crop by means of a series of rotating discs or cylinders, each holding multiple knives. Crop passes through horizontally positioned conditioning rolls, or through rotating flails and the machine deposits the cut and conditioned crop in a swath or windrow on the ground behind the unit. The unit is pulled by the tractor and has a mid-pivot device that allows it to operate on either side of the tractor.</a:t>
            </a:r>
          </a:p>
        </p:txBody>
      </p:sp>
      <p:sp>
        <p:nvSpPr>
          <p:cNvPr id="20" name="Text Placeholder 1">
            <a:extLst>
              <a:ext uri="{FF2B5EF4-FFF2-40B4-BE49-F238E27FC236}">
                <a16:creationId xmlns:a16="http://schemas.microsoft.com/office/drawing/2014/main" id="{C5AA0A08-E49C-47A1-8DB5-462F80C048E6}"/>
              </a:ext>
            </a:extLst>
          </p:cNvPr>
          <p:cNvSpPr txBox="1">
            <a:spLocks/>
          </p:cNvSpPr>
          <p:nvPr/>
        </p:nvSpPr>
        <p:spPr>
          <a:xfrm>
            <a:off x="541969" y="7747184"/>
            <a:ext cx="6702425" cy="247758"/>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400" b="0" i="1"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Reporting classifications: by cutting width in meters or feet &amp; inches and then converted to meters.</a:t>
            </a:r>
          </a:p>
        </p:txBody>
      </p:sp>
      <p:sp>
        <p:nvSpPr>
          <p:cNvPr id="3" name="Rectangle 2">
            <a:extLst>
              <a:ext uri="{FF2B5EF4-FFF2-40B4-BE49-F238E27FC236}">
                <a16:creationId xmlns:a16="http://schemas.microsoft.com/office/drawing/2014/main" id="{CDC6499A-2B32-4C1A-9052-9415E7C4AE69}"/>
              </a:ext>
            </a:extLst>
          </p:cNvPr>
          <p:cNvSpPr>
            <a:spLocks noChangeArrowheads="1"/>
          </p:cNvSpPr>
          <p:nvPr/>
        </p:nvSpPr>
        <p:spPr bwMode="auto">
          <a:xfrm>
            <a:off x="651850" y="4120184"/>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097" name="Picture 1">
            <a:extLst>
              <a:ext uri="{FF2B5EF4-FFF2-40B4-BE49-F238E27FC236}">
                <a16:creationId xmlns:a16="http://schemas.microsoft.com/office/drawing/2014/main" id="{CDE4E401-6211-49FB-BD56-D234BA2065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850" y="4120184"/>
            <a:ext cx="262890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1">
            <a:extLst>
              <a:ext uri="{FF2B5EF4-FFF2-40B4-BE49-F238E27FC236}">
                <a16:creationId xmlns:a16="http://schemas.microsoft.com/office/drawing/2014/main" id="{D5E7DF83-B5D3-4D44-8202-6EFF08C5C1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4668" y="4013482"/>
            <a:ext cx="3227324" cy="111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a:extLst>
              <a:ext uri="{FF2B5EF4-FFF2-40B4-BE49-F238E27FC236}">
                <a16:creationId xmlns:a16="http://schemas.microsoft.com/office/drawing/2014/main" id="{97961A06-D371-4506-B538-DCF952575E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1341" b="9146"/>
          <a:stretch>
            <a:fillRect/>
          </a:stretch>
        </p:blipFill>
        <p:spPr bwMode="auto">
          <a:xfrm>
            <a:off x="3901030" y="8043926"/>
            <a:ext cx="2514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5228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a:extLst>
              <a:ext uri="{FF2B5EF4-FFF2-40B4-BE49-F238E27FC236}">
                <a16:creationId xmlns:a16="http://schemas.microsoft.com/office/drawing/2014/main" id="{91782FBA-CB4D-45D1-A6CD-2B44EA9A12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482" y="4935089"/>
            <a:ext cx="4061435" cy="1085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a:extLst>
              <a:ext uri="{FF2B5EF4-FFF2-40B4-BE49-F238E27FC236}">
                <a16:creationId xmlns:a16="http://schemas.microsoft.com/office/drawing/2014/main" id="{07CE3E9B-7FC4-B74D-AC8F-C89D9F956ACA}"/>
              </a:ext>
            </a:extLst>
          </p:cNvPr>
          <p:cNvSpPr>
            <a:spLocks noGrp="1"/>
          </p:cNvSpPr>
          <p:nvPr>
            <p:ph type="title"/>
          </p:nvPr>
        </p:nvSpPr>
        <p:spPr>
          <a:xfrm>
            <a:off x="524181" y="1001536"/>
            <a:ext cx="6703695" cy="615026"/>
          </a:xfrm>
        </p:spPr>
        <p:txBody>
          <a:bodyPr/>
          <a:lstStyle/>
          <a:p>
            <a:r>
              <a:rPr lang="en-US" dirty="0"/>
              <a:t>Mounted Mower Conditioner (FEM3)</a:t>
            </a:r>
          </a:p>
        </p:txBody>
      </p:sp>
      <p:sp>
        <p:nvSpPr>
          <p:cNvPr id="9" name="Content Placeholder 8">
            <a:extLst>
              <a:ext uri="{FF2B5EF4-FFF2-40B4-BE49-F238E27FC236}">
                <a16:creationId xmlns:a16="http://schemas.microsoft.com/office/drawing/2014/main" id="{858355CF-731C-B849-94DA-83DA47BD2057}"/>
              </a:ext>
            </a:extLst>
          </p:cNvPr>
          <p:cNvSpPr>
            <a:spLocks noGrp="1"/>
          </p:cNvSpPr>
          <p:nvPr>
            <p:ph idx="1"/>
          </p:nvPr>
        </p:nvSpPr>
        <p:spPr>
          <a:xfrm>
            <a:off x="525451" y="1683810"/>
            <a:ext cx="6703695" cy="1371600"/>
          </a:xfrm>
        </p:spPr>
        <p:txBody>
          <a:bodyPr/>
          <a:lstStyle/>
          <a:p>
            <a:r>
              <a:rPr lang="en-US" dirty="0"/>
              <a:t>A machine powered with power take off (PTO), that is mounted on an agricultural tractor or a self-propelled forage harvester chassis, which cuts grass, hay or forage crop by means of a series of rotating discs or cylinders, each holding multiple knives. Crop passes through horizontally positioned conditioning rolls, or through rotating flails and the machine deposits the cut and conditioned crop in a swath or windrow on the ground behind the unit(s). Units can be positioned to operate on the front individually, to the rear individually, to the rear when used with a reverse-station tractor, or in combinations of the front and rear simultaneously. Individual units are carried by the front and/or rear three-point hitch of an agricultural tractor, attached to a purpose built-self-propelled unit designed expressly for this purpose or adapted to a self-propelled forage harvester chassis.</a:t>
            </a:r>
          </a:p>
        </p:txBody>
      </p:sp>
      <p:sp>
        <p:nvSpPr>
          <p:cNvPr id="4" name="Slide Number Placeholder 3">
            <a:extLst>
              <a:ext uri="{FF2B5EF4-FFF2-40B4-BE49-F238E27FC236}">
                <a16:creationId xmlns:a16="http://schemas.microsoft.com/office/drawing/2014/main" id="{58BB6F2E-EC45-004A-BC4D-9A2BE7073172}"/>
              </a:ext>
            </a:extLst>
          </p:cNvPr>
          <p:cNvSpPr>
            <a:spLocks noGrp="1"/>
          </p:cNvSpPr>
          <p:nvPr>
            <p:ph type="sldNum" sz="quarter" idx="12"/>
          </p:nvPr>
        </p:nvSpPr>
        <p:spPr/>
        <p:txBody>
          <a:bodyPr/>
          <a:lstStyle/>
          <a:p>
            <a:fld id="{1FF48811-23A8-674A-9784-61075FD9E8FB}" type="slidenum">
              <a:rPr lang="en-US" smtClean="0"/>
              <a:t>23</a:t>
            </a:fld>
            <a:endParaRPr lang="en-US"/>
          </a:p>
        </p:txBody>
      </p:sp>
      <p:sp>
        <p:nvSpPr>
          <p:cNvPr id="7" name="Content Placeholder 6">
            <a:extLst>
              <a:ext uri="{FF2B5EF4-FFF2-40B4-BE49-F238E27FC236}">
                <a16:creationId xmlns:a16="http://schemas.microsoft.com/office/drawing/2014/main" id="{85D5BE86-F039-464E-B5E6-51112EBFEAB1}"/>
              </a:ext>
            </a:extLst>
          </p:cNvPr>
          <p:cNvSpPr>
            <a:spLocks noGrp="1"/>
          </p:cNvSpPr>
          <p:nvPr>
            <p:ph sz="quarter" idx="13"/>
          </p:nvPr>
        </p:nvSpPr>
        <p:spPr/>
        <p:txBody>
          <a:bodyPr/>
          <a:lstStyle/>
          <a:p>
            <a:r>
              <a:rPr lang="en-US" dirty="0">
                <a:latin typeface="Arial" panose="020B0604020202020204" pitchFamily="34" charset="0"/>
              </a:rPr>
              <a:t>AESC PRODUCT DEFINITIONS </a:t>
            </a:r>
          </a:p>
        </p:txBody>
      </p:sp>
      <p:sp>
        <p:nvSpPr>
          <p:cNvPr id="2" name="Text Placeholder 1">
            <a:extLst>
              <a:ext uri="{FF2B5EF4-FFF2-40B4-BE49-F238E27FC236}">
                <a16:creationId xmlns:a16="http://schemas.microsoft.com/office/drawing/2014/main" id="{445F4390-CA15-DA49-BDC9-0D7C7FE33482}"/>
              </a:ext>
            </a:extLst>
          </p:cNvPr>
          <p:cNvSpPr>
            <a:spLocks noGrp="1"/>
          </p:cNvSpPr>
          <p:nvPr>
            <p:ph type="body" sz="quarter" idx="14"/>
          </p:nvPr>
        </p:nvSpPr>
        <p:spPr>
          <a:xfrm>
            <a:off x="525451" y="4603257"/>
            <a:ext cx="6702425" cy="247758"/>
          </a:xfrm>
        </p:spPr>
        <p:txBody>
          <a:bodyPr/>
          <a:lstStyle/>
          <a:p>
            <a:r>
              <a:rPr lang="en-US" dirty="0"/>
              <a:t>Reporting classifications: by cutting width in meters or feet &amp; inches and then converted to meters</a:t>
            </a:r>
          </a:p>
        </p:txBody>
      </p:sp>
      <p:sp>
        <p:nvSpPr>
          <p:cNvPr id="3" name="Rectangle 2">
            <a:extLst>
              <a:ext uri="{FF2B5EF4-FFF2-40B4-BE49-F238E27FC236}">
                <a16:creationId xmlns:a16="http://schemas.microsoft.com/office/drawing/2014/main" id="{CDC6499A-2B32-4C1A-9052-9415E7C4AE69}"/>
              </a:ext>
            </a:extLst>
          </p:cNvPr>
          <p:cNvSpPr>
            <a:spLocks noChangeArrowheads="1"/>
          </p:cNvSpPr>
          <p:nvPr/>
        </p:nvSpPr>
        <p:spPr bwMode="auto">
          <a:xfrm>
            <a:off x="651850" y="4120184"/>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itle 7">
            <a:extLst>
              <a:ext uri="{FF2B5EF4-FFF2-40B4-BE49-F238E27FC236}">
                <a16:creationId xmlns:a16="http://schemas.microsoft.com/office/drawing/2014/main" id="{048C6426-B5D9-4BA0-B457-5A4304596D0E}"/>
              </a:ext>
            </a:extLst>
          </p:cNvPr>
          <p:cNvSpPr txBox="1">
            <a:spLocks/>
          </p:cNvSpPr>
          <p:nvPr/>
        </p:nvSpPr>
        <p:spPr>
          <a:xfrm>
            <a:off x="435951" y="5945061"/>
            <a:ext cx="6703695" cy="615026"/>
          </a:xfrm>
          <a:prstGeom prst="rect">
            <a:avLst/>
          </a:prstGeom>
        </p:spPr>
        <p:txBody>
          <a:bodyPr vert="horz" lIns="0" tIns="0" rIns="0" bIns="0" rtlCol="0" anchor="b">
            <a:noAutofit/>
          </a:bodyPr>
          <a:lstStyle>
            <a:lvl1pPr algn="l" defTabSz="582930" rtl="0" eaLnBrk="1" latinLnBrk="0" hangingPunct="1">
              <a:lnSpc>
                <a:spcPct val="90000"/>
              </a:lnSpc>
              <a:spcBef>
                <a:spcPct val="0"/>
              </a:spcBef>
              <a:buNone/>
              <a:defRPr sz="2800" b="1" kern="1200">
                <a:solidFill>
                  <a:schemeClr val="tx1"/>
                </a:solidFill>
                <a:latin typeface="+mj-lt"/>
                <a:ea typeface="+mj-ea"/>
                <a:cs typeface="+mj-cs"/>
              </a:defRPr>
            </a:lvl1pPr>
          </a:lstStyle>
          <a:p>
            <a:r>
              <a:rPr lang="en-US" dirty="0"/>
              <a:t>Combine Pickup Headers (FEPC)</a:t>
            </a:r>
          </a:p>
        </p:txBody>
      </p:sp>
      <p:sp>
        <p:nvSpPr>
          <p:cNvPr id="17" name="Content Placeholder 8">
            <a:extLst>
              <a:ext uri="{FF2B5EF4-FFF2-40B4-BE49-F238E27FC236}">
                <a16:creationId xmlns:a16="http://schemas.microsoft.com/office/drawing/2014/main" id="{426CC6BD-F0DB-4E77-94B8-3DBA69CE16D4}"/>
              </a:ext>
            </a:extLst>
          </p:cNvPr>
          <p:cNvSpPr txBox="1">
            <a:spLocks/>
          </p:cNvSpPr>
          <p:nvPr/>
        </p:nvSpPr>
        <p:spPr>
          <a:xfrm>
            <a:off x="434681" y="6615744"/>
            <a:ext cx="6703695" cy="1371600"/>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600"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A device consisting of a frame, auger and tined apparatus which attaches to the front end of a threshing unit to pick up previously cut and windrowed material.</a:t>
            </a:r>
          </a:p>
        </p:txBody>
      </p:sp>
      <p:sp>
        <p:nvSpPr>
          <p:cNvPr id="21" name="Text Placeholder 1">
            <a:extLst>
              <a:ext uri="{FF2B5EF4-FFF2-40B4-BE49-F238E27FC236}">
                <a16:creationId xmlns:a16="http://schemas.microsoft.com/office/drawing/2014/main" id="{BC44BF3D-DF2E-4B21-BB06-CDF84238530E}"/>
              </a:ext>
            </a:extLst>
          </p:cNvPr>
          <p:cNvSpPr txBox="1">
            <a:spLocks/>
          </p:cNvSpPr>
          <p:nvPr/>
        </p:nvSpPr>
        <p:spPr>
          <a:xfrm>
            <a:off x="434681" y="7354637"/>
            <a:ext cx="6702425" cy="247758"/>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400" b="0" i="1"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Reporting classifications: all sizes</a:t>
            </a:r>
          </a:p>
        </p:txBody>
      </p:sp>
      <p:pic>
        <p:nvPicPr>
          <p:cNvPr id="5123" name="Picture 3">
            <a:extLst>
              <a:ext uri="{FF2B5EF4-FFF2-40B4-BE49-F238E27FC236}">
                <a16:creationId xmlns:a16="http://schemas.microsoft.com/office/drawing/2014/main" id="{4E1EE4BE-EB03-4C76-A437-C8BE2BDF89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5744" y="7693552"/>
            <a:ext cx="1615807" cy="146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1">
            <a:extLst>
              <a:ext uri="{FF2B5EF4-FFF2-40B4-BE49-F238E27FC236}">
                <a16:creationId xmlns:a16="http://schemas.microsoft.com/office/drawing/2014/main" id="{9219078D-236E-433F-9126-943236ECED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7850" y="7682070"/>
            <a:ext cx="3121179" cy="1473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502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CE3E9B-7FC4-B74D-AC8F-C89D9F956ACA}"/>
              </a:ext>
            </a:extLst>
          </p:cNvPr>
          <p:cNvSpPr>
            <a:spLocks noGrp="1"/>
          </p:cNvSpPr>
          <p:nvPr>
            <p:ph type="title"/>
          </p:nvPr>
        </p:nvSpPr>
        <p:spPr>
          <a:xfrm>
            <a:off x="524181" y="1301976"/>
            <a:ext cx="6703695" cy="615026"/>
          </a:xfrm>
        </p:spPr>
        <p:txBody>
          <a:bodyPr/>
          <a:lstStyle/>
          <a:p>
            <a:r>
              <a:rPr lang="en-US" dirty="0"/>
              <a:t>Combine Platform, Flexible Frame (FEPX)</a:t>
            </a:r>
          </a:p>
        </p:txBody>
      </p:sp>
      <p:sp>
        <p:nvSpPr>
          <p:cNvPr id="9" name="Content Placeholder 8">
            <a:extLst>
              <a:ext uri="{FF2B5EF4-FFF2-40B4-BE49-F238E27FC236}">
                <a16:creationId xmlns:a16="http://schemas.microsoft.com/office/drawing/2014/main" id="{858355CF-731C-B849-94DA-83DA47BD2057}"/>
              </a:ext>
            </a:extLst>
          </p:cNvPr>
          <p:cNvSpPr>
            <a:spLocks noGrp="1"/>
          </p:cNvSpPr>
          <p:nvPr>
            <p:ph idx="1"/>
          </p:nvPr>
        </p:nvSpPr>
        <p:spPr>
          <a:xfrm>
            <a:off x="524180" y="1994438"/>
            <a:ext cx="6703695" cy="1371600"/>
          </a:xfrm>
        </p:spPr>
        <p:txBody>
          <a:bodyPr/>
          <a:lstStyle/>
          <a:p>
            <a:r>
              <a:rPr lang="en-US" dirty="0"/>
              <a:t>A crop gathering unit for combines designed to collect and transfer crop into the threshing area while following ground contour allowing for close gathering of a crop that has grain heads or seed pods close to the ground.</a:t>
            </a:r>
          </a:p>
        </p:txBody>
      </p:sp>
      <p:sp>
        <p:nvSpPr>
          <p:cNvPr id="4" name="Slide Number Placeholder 3">
            <a:extLst>
              <a:ext uri="{FF2B5EF4-FFF2-40B4-BE49-F238E27FC236}">
                <a16:creationId xmlns:a16="http://schemas.microsoft.com/office/drawing/2014/main" id="{58BB6F2E-EC45-004A-BC4D-9A2BE7073172}"/>
              </a:ext>
            </a:extLst>
          </p:cNvPr>
          <p:cNvSpPr>
            <a:spLocks noGrp="1"/>
          </p:cNvSpPr>
          <p:nvPr>
            <p:ph type="sldNum" sz="quarter" idx="12"/>
          </p:nvPr>
        </p:nvSpPr>
        <p:spPr/>
        <p:txBody>
          <a:bodyPr/>
          <a:lstStyle/>
          <a:p>
            <a:fld id="{1FF48811-23A8-674A-9784-61075FD9E8FB}" type="slidenum">
              <a:rPr lang="en-US" smtClean="0"/>
              <a:t>24</a:t>
            </a:fld>
            <a:endParaRPr lang="en-US"/>
          </a:p>
        </p:txBody>
      </p:sp>
      <p:sp>
        <p:nvSpPr>
          <p:cNvPr id="7" name="Content Placeholder 6">
            <a:extLst>
              <a:ext uri="{FF2B5EF4-FFF2-40B4-BE49-F238E27FC236}">
                <a16:creationId xmlns:a16="http://schemas.microsoft.com/office/drawing/2014/main" id="{85D5BE86-F039-464E-B5E6-51112EBFEAB1}"/>
              </a:ext>
            </a:extLst>
          </p:cNvPr>
          <p:cNvSpPr>
            <a:spLocks noGrp="1"/>
          </p:cNvSpPr>
          <p:nvPr>
            <p:ph sz="quarter" idx="13"/>
          </p:nvPr>
        </p:nvSpPr>
        <p:spPr/>
        <p:txBody>
          <a:bodyPr/>
          <a:lstStyle/>
          <a:p>
            <a:r>
              <a:rPr lang="en-US" dirty="0">
                <a:latin typeface="Arial" panose="020B0604020202020204" pitchFamily="34" charset="0"/>
              </a:rPr>
              <a:t>AESC PRODUCT DEFINITIONS </a:t>
            </a:r>
          </a:p>
        </p:txBody>
      </p:sp>
      <p:sp>
        <p:nvSpPr>
          <p:cNvPr id="2" name="Text Placeholder 1">
            <a:extLst>
              <a:ext uri="{FF2B5EF4-FFF2-40B4-BE49-F238E27FC236}">
                <a16:creationId xmlns:a16="http://schemas.microsoft.com/office/drawing/2014/main" id="{445F4390-CA15-DA49-BDC9-0D7C7FE33482}"/>
              </a:ext>
            </a:extLst>
          </p:cNvPr>
          <p:cNvSpPr>
            <a:spLocks noGrp="1"/>
          </p:cNvSpPr>
          <p:nvPr>
            <p:ph type="body" sz="quarter" idx="14"/>
          </p:nvPr>
        </p:nvSpPr>
        <p:spPr>
          <a:xfrm>
            <a:off x="524180" y="2770835"/>
            <a:ext cx="6702425" cy="247758"/>
          </a:xfrm>
        </p:spPr>
        <p:txBody>
          <a:bodyPr/>
          <a:lstStyle/>
          <a:p>
            <a:r>
              <a:rPr lang="en-US" dirty="0"/>
              <a:t>Reporting classifications: by cutting width of crop area in feet </a:t>
            </a:r>
          </a:p>
        </p:txBody>
      </p:sp>
      <p:sp>
        <p:nvSpPr>
          <p:cNvPr id="3" name="Rectangle 2">
            <a:extLst>
              <a:ext uri="{FF2B5EF4-FFF2-40B4-BE49-F238E27FC236}">
                <a16:creationId xmlns:a16="http://schemas.microsoft.com/office/drawing/2014/main" id="{CDC6499A-2B32-4C1A-9052-9415E7C4AE69}"/>
              </a:ext>
            </a:extLst>
          </p:cNvPr>
          <p:cNvSpPr>
            <a:spLocks noChangeArrowheads="1"/>
          </p:cNvSpPr>
          <p:nvPr/>
        </p:nvSpPr>
        <p:spPr bwMode="auto">
          <a:xfrm>
            <a:off x="651850" y="4120184"/>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itle 7">
            <a:extLst>
              <a:ext uri="{FF2B5EF4-FFF2-40B4-BE49-F238E27FC236}">
                <a16:creationId xmlns:a16="http://schemas.microsoft.com/office/drawing/2014/main" id="{048C6426-B5D9-4BA0-B457-5A4304596D0E}"/>
              </a:ext>
            </a:extLst>
          </p:cNvPr>
          <p:cNvSpPr txBox="1">
            <a:spLocks/>
          </p:cNvSpPr>
          <p:nvPr/>
        </p:nvSpPr>
        <p:spPr>
          <a:xfrm>
            <a:off x="518390" y="4566818"/>
            <a:ext cx="6703695" cy="615026"/>
          </a:xfrm>
          <a:prstGeom prst="rect">
            <a:avLst/>
          </a:prstGeom>
        </p:spPr>
        <p:txBody>
          <a:bodyPr vert="horz" lIns="0" tIns="0" rIns="0" bIns="0" rtlCol="0" anchor="b">
            <a:noAutofit/>
          </a:bodyPr>
          <a:lstStyle>
            <a:lvl1pPr algn="l" defTabSz="582930" rtl="0" eaLnBrk="1" latinLnBrk="0" hangingPunct="1">
              <a:lnSpc>
                <a:spcPct val="90000"/>
              </a:lnSpc>
              <a:spcBef>
                <a:spcPct val="0"/>
              </a:spcBef>
              <a:buNone/>
              <a:defRPr sz="2800" b="1" kern="1200">
                <a:solidFill>
                  <a:schemeClr val="tx1"/>
                </a:solidFill>
                <a:latin typeface="+mj-lt"/>
                <a:ea typeface="+mj-ea"/>
                <a:cs typeface="+mj-cs"/>
              </a:defRPr>
            </a:lvl1pPr>
          </a:lstStyle>
          <a:p>
            <a:r>
              <a:rPr lang="en-US" dirty="0"/>
              <a:t>Rotary Rakes (FERO)</a:t>
            </a:r>
          </a:p>
        </p:txBody>
      </p:sp>
      <p:sp>
        <p:nvSpPr>
          <p:cNvPr id="17" name="Content Placeholder 8">
            <a:extLst>
              <a:ext uri="{FF2B5EF4-FFF2-40B4-BE49-F238E27FC236}">
                <a16:creationId xmlns:a16="http://schemas.microsoft.com/office/drawing/2014/main" id="{426CC6BD-F0DB-4E77-94B8-3DBA69CE16D4}"/>
              </a:ext>
            </a:extLst>
          </p:cNvPr>
          <p:cNvSpPr txBox="1">
            <a:spLocks/>
          </p:cNvSpPr>
          <p:nvPr/>
        </p:nvSpPr>
        <p:spPr>
          <a:xfrm>
            <a:off x="518389" y="5231213"/>
            <a:ext cx="6703695" cy="1371600"/>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600"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Rotary Rake: A machine pulled by or mounted on an agricultural tractor, either ground drive, driven by the tractor PTO, or by the tractor hydraulics. Primarily used to move crop material from one location to another, generally in a windrow, turning the crop to facilitate the drying and to prepare the crop for final processing. Process consists of one or multiple horizontally positioned rotors with multiple tine bars and tines that sweep cut crop, positioning it into a windrow.</a:t>
            </a:r>
          </a:p>
        </p:txBody>
      </p:sp>
      <p:sp>
        <p:nvSpPr>
          <p:cNvPr id="21" name="Text Placeholder 1">
            <a:extLst>
              <a:ext uri="{FF2B5EF4-FFF2-40B4-BE49-F238E27FC236}">
                <a16:creationId xmlns:a16="http://schemas.microsoft.com/office/drawing/2014/main" id="{BC44BF3D-DF2E-4B21-BB06-CDF84238530E}"/>
              </a:ext>
            </a:extLst>
          </p:cNvPr>
          <p:cNvSpPr txBox="1">
            <a:spLocks/>
          </p:cNvSpPr>
          <p:nvPr/>
        </p:nvSpPr>
        <p:spPr>
          <a:xfrm>
            <a:off x="525450" y="6861454"/>
            <a:ext cx="6702425" cy="247758"/>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400" b="0" i="1"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Reporting classifications: by number of rotors</a:t>
            </a:r>
          </a:p>
        </p:txBody>
      </p:sp>
      <p:pic>
        <p:nvPicPr>
          <p:cNvPr id="6146" name="Picture 2">
            <a:extLst>
              <a:ext uri="{FF2B5EF4-FFF2-40B4-BE49-F238E27FC236}">
                <a16:creationId xmlns:a16="http://schemas.microsoft.com/office/drawing/2014/main" id="{509C0751-6541-4A12-AE53-55D79BC562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448" t="12863" r="17015" b="22821"/>
          <a:stretch>
            <a:fillRect/>
          </a:stretch>
        </p:blipFill>
        <p:spPr bwMode="auto">
          <a:xfrm>
            <a:off x="931751" y="3109750"/>
            <a:ext cx="22098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1">
            <a:extLst>
              <a:ext uri="{FF2B5EF4-FFF2-40B4-BE49-F238E27FC236}">
                <a16:creationId xmlns:a16="http://schemas.microsoft.com/office/drawing/2014/main" id="{59F1E5B2-8E4C-4D0A-B9C2-883D4AB1F4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7849" y="3109749"/>
            <a:ext cx="2873537" cy="1422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1">
            <a:extLst>
              <a:ext uri="{FF2B5EF4-FFF2-40B4-BE49-F238E27FC236}">
                <a16:creationId xmlns:a16="http://schemas.microsoft.com/office/drawing/2014/main" id="{C135AC14-7626-47CB-81A5-610AA9EE4B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854" y="7467863"/>
            <a:ext cx="1803985" cy="1288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
            <a:extLst>
              <a:ext uri="{FF2B5EF4-FFF2-40B4-BE49-F238E27FC236}">
                <a16:creationId xmlns:a16="http://schemas.microsoft.com/office/drawing/2014/main" id="{43FF6769-1A9D-492C-AD6C-C97A176640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5139" y="7572889"/>
            <a:ext cx="3190194" cy="108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
            <a:extLst>
              <a:ext uri="{FF2B5EF4-FFF2-40B4-BE49-F238E27FC236}">
                <a16:creationId xmlns:a16="http://schemas.microsoft.com/office/drawing/2014/main" id="{0A1234D3-DFD7-42D7-BF45-7A0E7EDD86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40564" y="7507323"/>
            <a:ext cx="1877958" cy="1153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3433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CE3E9B-7FC4-B74D-AC8F-C89D9F956ACA}"/>
              </a:ext>
            </a:extLst>
          </p:cNvPr>
          <p:cNvSpPr>
            <a:spLocks noGrp="1"/>
          </p:cNvSpPr>
          <p:nvPr>
            <p:ph type="title"/>
          </p:nvPr>
        </p:nvSpPr>
        <p:spPr>
          <a:xfrm>
            <a:off x="518388" y="1044201"/>
            <a:ext cx="6703695" cy="615026"/>
          </a:xfrm>
        </p:spPr>
        <p:txBody>
          <a:bodyPr/>
          <a:lstStyle/>
          <a:p>
            <a:r>
              <a:rPr lang="en-US" dirty="0"/>
              <a:t>Tedders (FETD)</a:t>
            </a:r>
          </a:p>
        </p:txBody>
      </p:sp>
      <p:sp>
        <p:nvSpPr>
          <p:cNvPr id="9" name="Content Placeholder 8">
            <a:extLst>
              <a:ext uri="{FF2B5EF4-FFF2-40B4-BE49-F238E27FC236}">
                <a16:creationId xmlns:a16="http://schemas.microsoft.com/office/drawing/2014/main" id="{858355CF-731C-B849-94DA-83DA47BD2057}"/>
              </a:ext>
            </a:extLst>
          </p:cNvPr>
          <p:cNvSpPr>
            <a:spLocks noGrp="1"/>
          </p:cNvSpPr>
          <p:nvPr>
            <p:ph idx="1"/>
          </p:nvPr>
        </p:nvSpPr>
        <p:spPr>
          <a:xfrm>
            <a:off x="517118" y="1780151"/>
            <a:ext cx="6703695" cy="1371600"/>
          </a:xfrm>
        </p:spPr>
        <p:txBody>
          <a:bodyPr/>
          <a:lstStyle/>
          <a:p>
            <a:r>
              <a:rPr lang="en-US" dirty="0"/>
              <a:t>A detachable/interchangeable unit which, when attached to a self-propelled windrower power unit, cuts hay, forage or specialty crops by means of a reciprocating knife within a cutter bar and a pickup or bat reel. Cut crop is conveyed to the opening by augers. The header deposits the cut or conditioned crop in a swath or windrow on the ground behind the unit. Crop can pass through horizontally positioned conditioning rolls.</a:t>
            </a:r>
          </a:p>
        </p:txBody>
      </p:sp>
      <p:sp>
        <p:nvSpPr>
          <p:cNvPr id="4" name="Slide Number Placeholder 3">
            <a:extLst>
              <a:ext uri="{FF2B5EF4-FFF2-40B4-BE49-F238E27FC236}">
                <a16:creationId xmlns:a16="http://schemas.microsoft.com/office/drawing/2014/main" id="{58BB6F2E-EC45-004A-BC4D-9A2BE7073172}"/>
              </a:ext>
            </a:extLst>
          </p:cNvPr>
          <p:cNvSpPr>
            <a:spLocks noGrp="1"/>
          </p:cNvSpPr>
          <p:nvPr>
            <p:ph type="sldNum" sz="quarter" idx="12"/>
          </p:nvPr>
        </p:nvSpPr>
        <p:spPr/>
        <p:txBody>
          <a:bodyPr/>
          <a:lstStyle/>
          <a:p>
            <a:fld id="{1FF48811-23A8-674A-9784-61075FD9E8FB}" type="slidenum">
              <a:rPr lang="en-US" smtClean="0"/>
              <a:t>25</a:t>
            </a:fld>
            <a:endParaRPr lang="en-US"/>
          </a:p>
        </p:txBody>
      </p:sp>
      <p:sp>
        <p:nvSpPr>
          <p:cNvPr id="7" name="Content Placeholder 6">
            <a:extLst>
              <a:ext uri="{FF2B5EF4-FFF2-40B4-BE49-F238E27FC236}">
                <a16:creationId xmlns:a16="http://schemas.microsoft.com/office/drawing/2014/main" id="{85D5BE86-F039-464E-B5E6-51112EBFEAB1}"/>
              </a:ext>
            </a:extLst>
          </p:cNvPr>
          <p:cNvSpPr>
            <a:spLocks noGrp="1"/>
          </p:cNvSpPr>
          <p:nvPr>
            <p:ph sz="quarter" idx="13"/>
          </p:nvPr>
        </p:nvSpPr>
        <p:spPr/>
        <p:txBody>
          <a:bodyPr/>
          <a:lstStyle/>
          <a:p>
            <a:r>
              <a:rPr lang="en-US" dirty="0">
                <a:latin typeface="Arial" panose="020B0604020202020204" pitchFamily="34" charset="0"/>
              </a:rPr>
              <a:t>AESC PRODUCT DEFINITIONS </a:t>
            </a:r>
          </a:p>
        </p:txBody>
      </p:sp>
      <p:sp>
        <p:nvSpPr>
          <p:cNvPr id="2" name="Text Placeholder 1">
            <a:extLst>
              <a:ext uri="{FF2B5EF4-FFF2-40B4-BE49-F238E27FC236}">
                <a16:creationId xmlns:a16="http://schemas.microsoft.com/office/drawing/2014/main" id="{445F4390-CA15-DA49-BDC9-0D7C7FE33482}"/>
              </a:ext>
            </a:extLst>
          </p:cNvPr>
          <p:cNvSpPr>
            <a:spLocks noGrp="1"/>
          </p:cNvSpPr>
          <p:nvPr>
            <p:ph type="body" sz="quarter" idx="14"/>
          </p:nvPr>
        </p:nvSpPr>
        <p:spPr>
          <a:xfrm>
            <a:off x="517118" y="3221492"/>
            <a:ext cx="6702425" cy="247758"/>
          </a:xfrm>
        </p:spPr>
        <p:txBody>
          <a:bodyPr/>
          <a:lstStyle/>
          <a:p>
            <a:r>
              <a:rPr lang="en-US" dirty="0"/>
              <a:t>Reporting classifications: by working width in feet</a:t>
            </a:r>
          </a:p>
        </p:txBody>
      </p:sp>
      <p:sp>
        <p:nvSpPr>
          <p:cNvPr id="3" name="Rectangle 2">
            <a:extLst>
              <a:ext uri="{FF2B5EF4-FFF2-40B4-BE49-F238E27FC236}">
                <a16:creationId xmlns:a16="http://schemas.microsoft.com/office/drawing/2014/main" id="{CDC6499A-2B32-4C1A-9052-9415E7C4AE69}"/>
              </a:ext>
            </a:extLst>
          </p:cNvPr>
          <p:cNvSpPr>
            <a:spLocks noChangeArrowheads="1"/>
          </p:cNvSpPr>
          <p:nvPr/>
        </p:nvSpPr>
        <p:spPr bwMode="auto">
          <a:xfrm>
            <a:off x="651850" y="4120184"/>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2">
            <a:extLst>
              <a:ext uri="{FF2B5EF4-FFF2-40B4-BE49-F238E27FC236}">
                <a16:creationId xmlns:a16="http://schemas.microsoft.com/office/drawing/2014/main" id="{D927B919-BD9D-41D2-99E3-68FA2ABE56D3}"/>
              </a:ext>
            </a:extLst>
          </p:cNvPr>
          <p:cNvSpPr>
            <a:spLocks noChangeArrowheads="1"/>
          </p:cNvSpPr>
          <p:nvPr/>
        </p:nvSpPr>
        <p:spPr bwMode="auto">
          <a:xfrm>
            <a:off x="525450" y="342784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169" name="Picture 1">
            <a:extLst>
              <a:ext uri="{FF2B5EF4-FFF2-40B4-BE49-F238E27FC236}">
                <a16:creationId xmlns:a16="http://schemas.microsoft.com/office/drawing/2014/main" id="{AF960F1E-662A-4B52-BB54-041F1844F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608" y="4349118"/>
            <a:ext cx="2724474" cy="140191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A8662D4E-9B8E-433B-AF39-0B4BADE8407D}"/>
              </a:ext>
            </a:extLst>
          </p:cNvPr>
          <p:cNvSpPr>
            <a:spLocks noChangeArrowheads="1"/>
          </p:cNvSpPr>
          <p:nvPr/>
        </p:nvSpPr>
        <p:spPr bwMode="auto">
          <a:xfrm>
            <a:off x="3739081" y="347721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171" name="Picture 3">
            <a:extLst>
              <a:ext uri="{FF2B5EF4-FFF2-40B4-BE49-F238E27FC236}">
                <a16:creationId xmlns:a16="http://schemas.microsoft.com/office/drawing/2014/main" id="{74226D0F-D7A5-4D67-8EC4-5FE6E491A6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0030" y="4296896"/>
            <a:ext cx="1914014" cy="158759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a:extLst>
              <a:ext uri="{FF2B5EF4-FFF2-40B4-BE49-F238E27FC236}">
                <a16:creationId xmlns:a16="http://schemas.microsoft.com/office/drawing/2014/main" id="{01AE230D-BBBF-4418-8B66-1E031E98B0A5}"/>
              </a:ext>
            </a:extLst>
          </p:cNvPr>
          <p:cNvSpPr>
            <a:spLocks noChangeArrowheads="1"/>
          </p:cNvSpPr>
          <p:nvPr/>
        </p:nvSpPr>
        <p:spPr bwMode="auto">
          <a:xfrm>
            <a:off x="626095" y="6252687"/>
            <a:ext cx="80067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173" name="Picture 5">
            <a:extLst>
              <a:ext uri="{FF2B5EF4-FFF2-40B4-BE49-F238E27FC236}">
                <a16:creationId xmlns:a16="http://schemas.microsoft.com/office/drawing/2014/main" id="{A661835A-865D-4171-BE8B-DD684B006B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096" y="6535424"/>
            <a:ext cx="6520209" cy="1401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749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BB6F2E-EC45-004A-BC4D-9A2BE7073172}"/>
              </a:ext>
            </a:extLst>
          </p:cNvPr>
          <p:cNvSpPr>
            <a:spLocks noGrp="1"/>
          </p:cNvSpPr>
          <p:nvPr>
            <p:ph type="sldNum" sz="quarter" idx="12"/>
          </p:nvPr>
        </p:nvSpPr>
        <p:spPr/>
        <p:txBody>
          <a:bodyPr/>
          <a:lstStyle/>
          <a:p>
            <a:fld id="{1FF48811-23A8-674A-9784-61075FD9E8FB}" type="slidenum">
              <a:rPr lang="en-US" smtClean="0"/>
              <a:t>26</a:t>
            </a:fld>
            <a:endParaRPr lang="en-US"/>
          </a:p>
        </p:txBody>
      </p:sp>
      <p:sp>
        <p:nvSpPr>
          <p:cNvPr id="7" name="Content Placeholder 6">
            <a:extLst>
              <a:ext uri="{FF2B5EF4-FFF2-40B4-BE49-F238E27FC236}">
                <a16:creationId xmlns:a16="http://schemas.microsoft.com/office/drawing/2014/main" id="{85D5BE86-F039-464E-B5E6-51112EBFEAB1}"/>
              </a:ext>
            </a:extLst>
          </p:cNvPr>
          <p:cNvSpPr>
            <a:spLocks noGrp="1"/>
          </p:cNvSpPr>
          <p:nvPr>
            <p:ph sz="quarter" idx="13"/>
          </p:nvPr>
        </p:nvSpPr>
        <p:spPr/>
        <p:txBody>
          <a:bodyPr/>
          <a:lstStyle/>
          <a:p>
            <a:r>
              <a:rPr lang="en-US" dirty="0">
                <a:latin typeface="Arial" panose="020B0604020202020204" pitchFamily="34" charset="0"/>
              </a:rPr>
              <a:t>AESC PRODUCT DEFINITIONS </a:t>
            </a:r>
          </a:p>
        </p:txBody>
      </p:sp>
      <p:sp>
        <p:nvSpPr>
          <p:cNvPr id="5" name="Rectangle 2">
            <a:extLst>
              <a:ext uri="{FF2B5EF4-FFF2-40B4-BE49-F238E27FC236}">
                <a16:creationId xmlns:a16="http://schemas.microsoft.com/office/drawing/2014/main" id="{D927B919-BD9D-41D2-99E3-68FA2ABE56D3}"/>
              </a:ext>
            </a:extLst>
          </p:cNvPr>
          <p:cNvSpPr>
            <a:spLocks noChangeArrowheads="1"/>
          </p:cNvSpPr>
          <p:nvPr/>
        </p:nvSpPr>
        <p:spPr bwMode="auto">
          <a:xfrm>
            <a:off x="525450" y="342784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id="{A8662D4E-9B8E-433B-AF39-0B4BADE8407D}"/>
              </a:ext>
            </a:extLst>
          </p:cNvPr>
          <p:cNvSpPr>
            <a:spLocks noChangeArrowheads="1"/>
          </p:cNvSpPr>
          <p:nvPr/>
        </p:nvSpPr>
        <p:spPr bwMode="auto">
          <a:xfrm>
            <a:off x="3739081" y="347721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a:extLst>
              <a:ext uri="{FF2B5EF4-FFF2-40B4-BE49-F238E27FC236}">
                <a16:creationId xmlns:a16="http://schemas.microsoft.com/office/drawing/2014/main" id="{01AE230D-BBBF-4418-8B66-1E031E98B0A5}"/>
              </a:ext>
            </a:extLst>
          </p:cNvPr>
          <p:cNvSpPr>
            <a:spLocks noChangeArrowheads="1"/>
          </p:cNvSpPr>
          <p:nvPr/>
        </p:nvSpPr>
        <p:spPr bwMode="auto">
          <a:xfrm>
            <a:off x="626095" y="6252687"/>
            <a:ext cx="80067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3" name="Title 7">
            <a:extLst>
              <a:ext uri="{FF2B5EF4-FFF2-40B4-BE49-F238E27FC236}">
                <a16:creationId xmlns:a16="http://schemas.microsoft.com/office/drawing/2014/main" id="{1888E009-CF71-2CBE-145B-C63E18D42A57}"/>
              </a:ext>
            </a:extLst>
          </p:cNvPr>
          <p:cNvSpPr txBox="1">
            <a:spLocks/>
          </p:cNvSpPr>
          <p:nvPr/>
        </p:nvSpPr>
        <p:spPr>
          <a:xfrm>
            <a:off x="514576" y="1712569"/>
            <a:ext cx="6703695" cy="615026"/>
          </a:xfrm>
          <a:prstGeom prst="rect">
            <a:avLst/>
          </a:prstGeom>
        </p:spPr>
        <p:txBody>
          <a:bodyPr vert="horz" lIns="0" tIns="0" rIns="0" bIns="0" rtlCol="0" anchor="b">
            <a:noAutofit/>
          </a:bodyPr>
          <a:lstStyle>
            <a:lvl1pPr algn="l" defTabSz="582930" rtl="0" eaLnBrk="1" latinLnBrk="0" hangingPunct="1">
              <a:lnSpc>
                <a:spcPct val="90000"/>
              </a:lnSpc>
              <a:spcBef>
                <a:spcPct val="0"/>
              </a:spcBef>
              <a:buNone/>
              <a:defRPr sz="2800" b="1" kern="1200">
                <a:solidFill>
                  <a:schemeClr val="tx1"/>
                </a:solidFill>
                <a:latin typeface="+mj-lt"/>
                <a:ea typeface="+mj-ea"/>
                <a:cs typeface="+mj-cs"/>
              </a:defRPr>
            </a:lvl1pPr>
          </a:lstStyle>
          <a:p>
            <a:r>
              <a:rPr lang="en-US" dirty="0"/>
              <a:t>Windrower/Swather Heads – Disk </a:t>
            </a:r>
          </a:p>
          <a:p>
            <a:r>
              <a:rPr lang="en-US" dirty="0"/>
              <a:t>(self-propelled) (FEW2)</a:t>
            </a:r>
          </a:p>
        </p:txBody>
      </p:sp>
      <p:sp>
        <p:nvSpPr>
          <p:cNvPr id="14" name="Content Placeholder 8">
            <a:extLst>
              <a:ext uri="{FF2B5EF4-FFF2-40B4-BE49-F238E27FC236}">
                <a16:creationId xmlns:a16="http://schemas.microsoft.com/office/drawing/2014/main" id="{7E53C5F6-E64B-B39D-80D2-E8C60B0BCF9F}"/>
              </a:ext>
            </a:extLst>
          </p:cNvPr>
          <p:cNvSpPr txBox="1">
            <a:spLocks/>
          </p:cNvSpPr>
          <p:nvPr/>
        </p:nvSpPr>
        <p:spPr>
          <a:xfrm>
            <a:off x="514575" y="2587164"/>
            <a:ext cx="6176371" cy="1668297"/>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600"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A detachable/interchangeable unit which, when attached to a self-propelled windrower power unit, cuts hay, forage or specialty crops by means of a series of rotating disks, each holding multiple knives. Cut crop may or may not be conveyed to the opening by augers. The header deposits the cut or conditioned crop in a swath or windrow on the ground behind the unit. Crop can pass through horizontally positioned conditioning rolls. </a:t>
            </a:r>
          </a:p>
        </p:txBody>
      </p:sp>
      <p:sp>
        <p:nvSpPr>
          <p:cNvPr id="15" name="Text Placeholder 1">
            <a:extLst>
              <a:ext uri="{FF2B5EF4-FFF2-40B4-BE49-F238E27FC236}">
                <a16:creationId xmlns:a16="http://schemas.microsoft.com/office/drawing/2014/main" id="{6A239100-463D-A3A6-1937-9558F0315792}"/>
              </a:ext>
            </a:extLst>
          </p:cNvPr>
          <p:cNvSpPr txBox="1">
            <a:spLocks/>
          </p:cNvSpPr>
          <p:nvPr/>
        </p:nvSpPr>
        <p:spPr>
          <a:xfrm>
            <a:off x="525450" y="4292540"/>
            <a:ext cx="6702425" cy="247758"/>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400" b="0" i="1"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Reporting classifications: by cutting width of crop area in feet </a:t>
            </a:r>
          </a:p>
        </p:txBody>
      </p:sp>
      <p:pic>
        <p:nvPicPr>
          <p:cNvPr id="1028" name="Picture 4">
            <a:extLst>
              <a:ext uri="{FF2B5EF4-FFF2-40B4-BE49-F238E27FC236}">
                <a16:creationId xmlns:a16="http://schemas.microsoft.com/office/drawing/2014/main" id="{95C886E2-AD9E-696B-4BD5-A4219F6203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549" y="5096145"/>
            <a:ext cx="1862138" cy="1419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1">
            <a:extLst>
              <a:ext uri="{FF2B5EF4-FFF2-40B4-BE49-F238E27FC236}">
                <a16:creationId xmlns:a16="http://schemas.microsoft.com/office/drawing/2014/main" id="{2C75FE2C-5BD5-41FE-8735-3E9993B415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9679" y="5096145"/>
            <a:ext cx="3043974" cy="1410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274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CE3E9B-7FC4-B74D-AC8F-C89D9F956ACA}"/>
              </a:ext>
            </a:extLst>
          </p:cNvPr>
          <p:cNvSpPr>
            <a:spLocks noGrp="1"/>
          </p:cNvSpPr>
          <p:nvPr>
            <p:ph type="title"/>
          </p:nvPr>
        </p:nvSpPr>
        <p:spPr>
          <a:xfrm>
            <a:off x="515846" y="1010701"/>
            <a:ext cx="6703695" cy="615026"/>
          </a:xfrm>
        </p:spPr>
        <p:txBody>
          <a:bodyPr/>
          <a:lstStyle/>
          <a:p>
            <a:r>
              <a:rPr lang="en-US" dirty="0"/>
              <a:t>Windrower, Self-Propelled (FEW3)</a:t>
            </a:r>
          </a:p>
        </p:txBody>
      </p:sp>
      <p:sp>
        <p:nvSpPr>
          <p:cNvPr id="9" name="Content Placeholder 8">
            <a:extLst>
              <a:ext uri="{FF2B5EF4-FFF2-40B4-BE49-F238E27FC236}">
                <a16:creationId xmlns:a16="http://schemas.microsoft.com/office/drawing/2014/main" id="{858355CF-731C-B849-94DA-83DA47BD2057}"/>
              </a:ext>
            </a:extLst>
          </p:cNvPr>
          <p:cNvSpPr>
            <a:spLocks noGrp="1"/>
          </p:cNvSpPr>
          <p:nvPr>
            <p:ph idx="1"/>
          </p:nvPr>
        </p:nvSpPr>
        <p:spPr>
          <a:xfrm>
            <a:off x="514575" y="1636751"/>
            <a:ext cx="6703695" cy="835237"/>
          </a:xfrm>
        </p:spPr>
        <p:txBody>
          <a:bodyPr/>
          <a:lstStyle/>
          <a:p>
            <a:r>
              <a:rPr lang="en-US" dirty="0"/>
              <a:t>A self-propelled machine with a separate </a:t>
            </a:r>
            <a:r>
              <a:rPr lang="en-US" dirty="0" err="1"/>
              <a:t>cutterbar</a:t>
            </a:r>
            <a:r>
              <a:rPr lang="en-US" dirty="0"/>
              <a:t> or rotary/disk header attachment for windrowing, swathing or conditioning grain, hay, forage or specialty crops. </a:t>
            </a:r>
          </a:p>
        </p:txBody>
      </p:sp>
      <p:sp>
        <p:nvSpPr>
          <p:cNvPr id="4" name="Slide Number Placeholder 3">
            <a:extLst>
              <a:ext uri="{FF2B5EF4-FFF2-40B4-BE49-F238E27FC236}">
                <a16:creationId xmlns:a16="http://schemas.microsoft.com/office/drawing/2014/main" id="{58BB6F2E-EC45-004A-BC4D-9A2BE7073172}"/>
              </a:ext>
            </a:extLst>
          </p:cNvPr>
          <p:cNvSpPr>
            <a:spLocks noGrp="1"/>
          </p:cNvSpPr>
          <p:nvPr>
            <p:ph type="sldNum" sz="quarter" idx="12"/>
          </p:nvPr>
        </p:nvSpPr>
        <p:spPr/>
        <p:txBody>
          <a:bodyPr/>
          <a:lstStyle/>
          <a:p>
            <a:fld id="{1FF48811-23A8-674A-9784-61075FD9E8FB}" type="slidenum">
              <a:rPr lang="en-US" smtClean="0"/>
              <a:t>27</a:t>
            </a:fld>
            <a:endParaRPr lang="en-US"/>
          </a:p>
        </p:txBody>
      </p:sp>
      <p:sp>
        <p:nvSpPr>
          <p:cNvPr id="7" name="Content Placeholder 6">
            <a:extLst>
              <a:ext uri="{FF2B5EF4-FFF2-40B4-BE49-F238E27FC236}">
                <a16:creationId xmlns:a16="http://schemas.microsoft.com/office/drawing/2014/main" id="{85D5BE86-F039-464E-B5E6-51112EBFEAB1}"/>
              </a:ext>
            </a:extLst>
          </p:cNvPr>
          <p:cNvSpPr>
            <a:spLocks noGrp="1"/>
          </p:cNvSpPr>
          <p:nvPr>
            <p:ph sz="quarter" idx="13"/>
          </p:nvPr>
        </p:nvSpPr>
        <p:spPr/>
        <p:txBody>
          <a:bodyPr/>
          <a:lstStyle/>
          <a:p>
            <a:r>
              <a:rPr lang="en-US" dirty="0">
                <a:latin typeface="Arial" panose="020B0604020202020204" pitchFamily="34" charset="0"/>
              </a:rPr>
              <a:t>AESC PRODUCT DEFINITIONS </a:t>
            </a:r>
          </a:p>
        </p:txBody>
      </p:sp>
      <p:sp>
        <p:nvSpPr>
          <p:cNvPr id="2" name="Text Placeholder 1">
            <a:extLst>
              <a:ext uri="{FF2B5EF4-FFF2-40B4-BE49-F238E27FC236}">
                <a16:creationId xmlns:a16="http://schemas.microsoft.com/office/drawing/2014/main" id="{445F4390-CA15-DA49-BDC9-0D7C7FE33482}"/>
              </a:ext>
            </a:extLst>
          </p:cNvPr>
          <p:cNvSpPr>
            <a:spLocks noGrp="1"/>
          </p:cNvSpPr>
          <p:nvPr>
            <p:ph type="body" sz="quarter" idx="14"/>
          </p:nvPr>
        </p:nvSpPr>
        <p:spPr>
          <a:xfrm>
            <a:off x="515846" y="2392029"/>
            <a:ext cx="6702425" cy="247758"/>
          </a:xfrm>
        </p:spPr>
        <p:txBody>
          <a:bodyPr/>
          <a:lstStyle/>
          <a:p>
            <a:r>
              <a:rPr lang="en-US" dirty="0"/>
              <a:t>Reporting classifications: by engine horsepower</a:t>
            </a:r>
          </a:p>
        </p:txBody>
      </p:sp>
      <p:sp>
        <p:nvSpPr>
          <p:cNvPr id="3" name="Rectangle 2">
            <a:extLst>
              <a:ext uri="{FF2B5EF4-FFF2-40B4-BE49-F238E27FC236}">
                <a16:creationId xmlns:a16="http://schemas.microsoft.com/office/drawing/2014/main" id="{CDC6499A-2B32-4C1A-9052-9415E7C4AE69}"/>
              </a:ext>
            </a:extLst>
          </p:cNvPr>
          <p:cNvSpPr>
            <a:spLocks noChangeArrowheads="1"/>
          </p:cNvSpPr>
          <p:nvPr/>
        </p:nvSpPr>
        <p:spPr bwMode="auto">
          <a:xfrm>
            <a:off x="651850" y="4120184"/>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2">
            <a:extLst>
              <a:ext uri="{FF2B5EF4-FFF2-40B4-BE49-F238E27FC236}">
                <a16:creationId xmlns:a16="http://schemas.microsoft.com/office/drawing/2014/main" id="{D927B919-BD9D-41D2-99E3-68FA2ABE56D3}"/>
              </a:ext>
            </a:extLst>
          </p:cNvPr>
          <p:cNvSpPr>
            <a:spLocks noChangeArrowheads="1"/>
          </p:cNvSpPr>
          <p:nvPr/>
        </p:nvSpPr>
        <p:spPr bwMode="auto">
          <a:xfrm>
            <a:off x="525450" y="342784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id="{A8662D4E-9B8E-433B-AF39-0B4BADE8407D}"/>
              </a:ext>
            </a:extLst>
          </p:cNvPr>
          <p:cNvSpPr>
            <a:spLocks noChangeArrowheads="1"/>
          </p:cNvSpPr>
          <p:nvPr/>
        </p:nvSpPr>
        <p:spPr bwMode="auto">
          <a:xfrm>
            <a:off x="3739081" y="347721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a:extLst>
              <a:ext uri="{FF2B5EF4-FFF2-40B4-BE49-F238E27FC236}">
                <a16:creationId xmlns:a16="http://schemas.microsoft.com/office/drawing/2014/main" id="{01AE230D-BBBF-4418-8B66-1E031E98B0A5}"/>
              </a:ext>
            </a:extLst>
          </p:cNvPr>
          <p:cNvSpPr>
            <a:spLocks noChangeArrowheads="1"/>
          </p:cNvSpPr>
          <p:nvPr/>
        </p:nvSpPr>
        <p:spPr bwMode="auto">
          <a:xfrm>
            <a:off x="626095" y="6252687"/>
            <a:ext cx="80067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3" name="Title 7">
            <a:extLst>
              <a:ext uri="{FF2B5EF4-FFF2-40B4-BE49-F238E27FC236}">
                <a16:creationId xmlns:a16="http://schemas.microsoft.com/office/drawing/2014/main" id="{1888E009-CF71-2CBE-145B-C63E18D42A57}"/>
              </a:ext>
            </a:extLst>
          </p:cNvPr>
          <p:cNvSpPr txBox="1">
            <a:spLocks/>
          </p:cNvSpPr>
          <p:nvPr/>
        </p:nvSpPr>
        <p:spPr>
          <a:xfrm>
            <a:off x="514574" y="4874820"/>
            <a:ext cx="6703695" cy="615026"/>
          </a:xfrm>
          <a:prstGeom prst="rect">
            <a:avLst/>
          </a:prstGeom>
        </p:spPr>
        <p:txBody>
          <a:bodyPr vert="horz" lIns="0" tIns="0" rIns="0" bIns="0" rtlCol="0" anchor="b">
            <a:noAutofit/>
          </a:bodyPr>
          <a:lstStyle>
            <a:lvl1pPr algn="l" defTabSz="582930" rtl="0" eaLnBrk="1" latinLnBrk="0" hangingPunct="1">
              <a:lnSpc>
                <a:spcPct val="90000"/>
              </a:lnSpc>
              <a:spcBef>
                <a:spcPct val="0"/>
              </a:spcBef>
              <a:buNone/>
              <a:defRPr sz="2800" b="1" kern="1200">
                <a:solidFill>
                  <a:schemeClr val="tx1"/>
                </a:solidFill>
                <a:latin typeface="+mj-lt"/>
                <a:ea typeface="+mj-ea"/>
                <a:cs typeface="+mj-cs"/>
              </a:defRPr>
            </a:lvl1pPr>
          </a:lstStyle>
          <a:p>
            <a:r>
              <a:rPr lang="en-US" dirty="0"/>
              <a:t>Windrower/Swather Heads – Draper Type (self-propelled) (formerly Canvas Type) (FEWC)</a:t>
            </a:r>
          </a:p>
        </p:txBody>
      </p:sp>
      <p:sp>
        <p:nvSpPr>
          <p:cNvPr id="14" name="Content Placeholder 8">
            <a:extLst>
              <a:ext uri="{FF2B5EF4-FFF2-40B4-BE49-F238E27FC236}">
                <a16:creationId xmlns:a16="http://schemas.microsoft.com/office/drawing/2014/main" id="{7E53C5F6-E64B-B39D-80D2-E8C60B0BCF9F}"/>
              </a:ext>
            </a:extLst>
          </p:cNvPr>
          <p:cNvSpPr txBox="1">
            <a:spLocks/>
          </p:cNvSpPr>
          <p:nvPr/>
        </p:nvSpPr>
        <p:spPr>
          <a:xfrm>
            <a:off x="514573" y="5565217"/>
            <a:ext cx="6703695" cy="1371600"/>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600"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A detachable/interchangeable unit which, when attached to a self-propelled windrower power unit, cuts grain, hay, forage, or specialty crops by means of a cutting device. Cut crop is conveyed to the opening by a rubber-coated draper. Head deposits the cut crop in a swath or windrow on the ground behind the unit.</a:t>
            </a:r>
          </a:p>
        </p:txBody>
      </p:sp>
      <p:sp>
        <p:nvSpPr>
          <p:cNvPr id="15" name="Text Placeholder 1">
            <a:extLst>
              <a:ext uri="{FF2B5EF4-FFF2-40B4-BE49-F238E27FC236}">
                <a16:creationId xmlns:a16="http://schemas.microsoft.com/office/drawing/2014/main" id="{6A239100-463D-A3A6-1937-9558F0315792}"/>
              </a:ext>
            </a:extLst>
          </p:cNvPr>
          <p:cNvSpPr txBox="1">
            <a:spLocks/>
          </p:cNvSpPr>
          <p:nvPr/>
        </p:nvSpPr>
        <p:spPr>
          <a:xfrm>
            <a:off x="514573" y="6754984"/>
            <a:ext cx="6702425" cy="247758"/>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400" b="0" i="1"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Reporting classifications: by cutting width of crop area in feet</a:t>
            </a:r>
          </a:p>
        </p:txBody>
      </p:sp>
      <p:pic>
        <p:nvPicPr>
          <p:cNvPr id="2050" name="Picture 1">
            <a:extLst>
              <a:ext uri="{FF2B5EF4-FFF2-40B4-BE49-F238E27FC236}">
                <a16:creationId xmlns:a16="http://schemas.microsoft.com/office/drawing/2014/main" id="{74FCDBCF-C926-B6A2-43C9-E6BAC33C69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530" y="2818248"/>
            <a:ext cx="2301998" cy="126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1">
            <a:extLst>
              <a:ext uri="{FF2B5EF4-FFF2-40B4-BE49-F238E27FC236}">
                <a16:creationId xmlns:a16="http://schemas.microsoft.com/office/drawing/2014/main" id="{5EB79DBE-6518-E824-CD89-7C6454A936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5041" y="2793000"/>
            <a:ext cx="1997455" cy="128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a:extLst>
              <a:ext uri="{FF2B5EF4-FFF2-40B4-BE49-F238E27FC236}">
                <a16:creationId xmlns:a16="http://schemas.microsoft.com/office/drawing/2014/main" id="{FD971C37-7198-BA4D-B08E-08D80FA19A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8009" y="2818248"/>
            <a:ext cx="15716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a:extLst>
              <a:ext uri="{FF2B5EF4-FFF2-40B4-BE49-F238E27FC236}">
                <a16:creationId xmlns:a16="http://schemas.microsoft.com/office/drawing/2014/main" id="{CCDFDAC2-81E8-F8AB-E042-F9C51417A5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0499" y="7004428"/>
            <a:ext cx="240982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1">
            <a:extLst>
              <a:ext uri="{FF2B5EF4-FFF2-40B4-BE49-F238E27FC236}">
                <a16:creationId xmlns:a16="http://schemas.microsoft.com/office/drawing/2014/main" id="{2916A771-030E-82CB-24CB-4719CB4FA8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8271" y="7235952"/>
            <a:ext cx="34194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6306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CE3E9B-7FC4-B74D-AC8F-C89D9F956ACA}"/>
              </a:ext>
            </a:extLst>
          </p:cNvPr>
          <p:cNvSpPr>
            <a:spLocks noGrp="1"/>
          </p:cNvSpPr>
          <p:nvPr>
            <p:ph type="title"/>
          </p:nvPr>
        </p:nvSpPr>
        <p:spPr>
          <a:xfrm>
            <a:off x="518388" y="1044201"/>
            <a:ext cx="6703695" cy="615026"/>
          </a:xfrm>
        </p:spPr>
        <p:txBody>
          <a:bodyPr/>
          <a:lstStyle/>
          <a:p>
            <a:r>
              <a:rPr lang="en-US" dirty="0"/>
              <a:t>Rake, Finger Wheel (FEWR)</a:t>
            </a:r>
          </a:p>
        </p:txBody>
      </p:sp>
      <p:sp>
        <p:nvSpPr>
          <p:cNvPr id="9" name="Content Placeholder 8">
            <a:extLst>
              <a:ext uri="{FF2B5EF4-FFF2-40B4-BE49-F238E27FC236}">
                <a16:creationId xmlns:a16="http://schemas.microsoft.com/office/drawing/2014/main" id="{858355CF-731C-B849-94DA-83DA47BD2057}"/>
              </a:ext>
            </a:extLst>
          </p:cNvPr>
          <p:cNvSpPr>
            <a:spLocks noGrp="1"/>
          </p:cNvSpPr>
          <p:nvPr>
            <p:ph idx="1"/>
          </p:nvPr>
        </p:nvSpPr>
        <p:spPr>
          <a:xfrm>
            <a:off x="517118" y="1780151"/>
            <a:ext cx="6703695" cy="1371600"/>
          </a:xfrm>
        </p:spPr>
        <p:txBody>
          <a:bodyPr/>
          <a:lstStyle/>
          <a:p>
            <a:r>
              <a:rPr lang="en-US" dirty="0"/>
              <a:t>A machine pulled by or mounted on an agricultural tractor. This machine can be driven by the tractor PTO, by the tractor hydraulics or ground drive. It is primarily used to move cut crop material from one location to another location, generally into a windrow, turning the crop to facilitate drying of the material and to prepare the material for final processing. Process consists of a series (2,3,4,etc.) of wheels with finger tines encompassing the circumference of the wheel. The wheels are ground driven and run at an angle to the direction of travel so as to move crop material. These wheels are either mounted on a single toolbar creating a windrow to one side of the toolbar, or on two toolbars in a V-configuration to pull material into one windrow at the center of the rake. </a:t>
            </a:r>
          </a:p>
        </p:txBody>
      </p:sp>
      <p:sp>
        <p:nvSpPr>
          <p:cNvPr id="4" name="Slide Number Placeholder 3">
            <a:extLst>
              <a:ext uri="{FF2B5EF4-FFF2-40B4-BE49-F238E27FC236}">
                <a16:creationId xmlns:a16="http://schemas.microsoft.com/office/drawing/2014/main" id="{58BB6F2E-EC45-004A-BC4D-9A2BE7073172}"/>
              </a:ext>
            </a:extLst>
          </p:cNvPr>
          <p:cNvSpPr>
            <a:spLocks noGrp="1"/>
          </p:cNvSpPr>
          <p:nvPr>
            <p:ph type="sldNum" sz="quarter" idx="12"/>
          </p:nvPr>
        </p:nvSpPr>
        <p:spPr/>
        <p:txBody>
          <a:bodyPr/>
          <a:lstStyle/>
          <a:p>
            <a:fld id="{1FF48811-23A8-674A-9784-61075FD9E8FB}" type="slidenum">
              <a:rPr lang="en-US" smtClean="0"/>
              <a:t>28</a:t>
            </a:fld>
            <a:endParaRPr lang="en-US"/>
          </a:p>
        </p:txBody>
      </p:sp>
      <p:sp>
        <p:nvSpPr>
          <p:cNvPr id="7" name="Content Placeholder 6">
            <a:extLst>
              <a:ext uri="{FF2B5EF4-FFF2-40B4-BE49-F238E27FC236}">
                <a16:creationId xmlns:a16="http://schemas.microsoft.com/office/drawing/2014/main" id="{85D5BE86-F039-464E-B5E6-51112EBFEAB1}"/>
              </a:ext>
            </a:extLst>
          </p:cNvPr>
          <p:cNvSpPr>
            <a:spLocks noGrp="1"/>
          </p:cNvSpPr>
          <p:nvPr>
            <p:ph sz="quarter" idx="13"/>
          </p:nvPr>
        </p:nvSpPr>
        <p:spPr/>
        <p:txBody>
          <a:bodyPr/>
          <a:lstStyle/>
          <a:p>
            <a:r>
              <a:rPr lang="en-US" dirty="0">
                <a:latin typeface="Arial" panose="020B0604020202020204" pitchFamily="34" charset="0"/>
              </a:rPr>
              <a:t>AESC PRODUCT DEFINITIONS </a:t>
            </a:r>
          </a:p>
        </p:txBody>
      </p:sp>
      <p:sp>
        <p:nvSpPr>
          <p:cNvPr id="2" name="Text Placeholder 1">
            <a:extLst>
              <a:ext uri="{FF2B5EF4-FFF2-40B4-BE49-F238E27FC236}">
                <a16:creationId xmlns:a16="http://schemas.microsoft.com/office/drawing/2014/main" id="{445F4390-CA15-DA49-BDC9-0D7C7FE33482}"/>
              </a:ext>
            </a:extLst>
          </p:cNvPr>
          <p:cNvSpPr>
            <a:spLocks noGrp="1"/>
          </p:cNvSpPr>
          <p:nvPr>
            <p:ph type="body" sz="quarter" idx="14"/>
          </p:nvPr>
        </p:nvSpPr>
        <p:spPr>
          <a:xfrm>
            <a:off x="517118" y="4352442"/>
            <a:ext cx="6702425" cy="247758"/>
          </a:xfrm>
        </p:spPr>
        <p:txBody>
          <a:bodyPr/>
          <a:lstStyle/>
          <a:p>
            <a:r>
              <a:rPr lang="en-US" dirty="0"/>
              <a:t>Reporting classifications: maximum raking width in meters</a:t>
            </a:r>
          </a:p>
        </p:txBody>
      </p:sp>
      <p:sp>
        <p:nvSpPr>
          <p:cNvPr id="3" name="Rectangle 2">
            <a:extLst>
              <a:ext uri="{FF2B5EF4-FFF2-40B4-BE49-F238E27FC236}">
                <a16:creationId xmlns:a16="http://schemas.microsoft.com/office/drawing/2014/main" id="{CDC6499A-2B32-4C1A-9052-9415E7C4AE69}"/>
              </a:ext>
            </a:extLst>
          </p:cNvPr>
          <p:cNvSpPr>
            <a:spLocks noChangeArrowheads="1"/>
          </p:cNvSpPr>
          <p:nvPr/>
        </p:nvSpPr>
        <p:spPr bwMode="auto">
          <a:xfrm>
            <a:off x="651850" y="4120184"/>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2">
            <a:extLst>
              <a:ext uri="{FF2B5EF4-FFF2-40B4-BE49-F238E27FC236}">
                <a16:creationId xmlns:a16="http://schemas.microsoft.com/office/drawing/2014/main" id="{D927B919-BD9D-41D2-99E3-68FA2ABE56D3}"/>
              </a:ext>
            </a:extLst>
          </p:cNvPr>
          <p:cNvSpPr>
            <a:spLocks noChangeArrowheads="1"/>
          </p:cNvSpPr>
          <p:nvPr/>
        </p:nvSpPr>
        <p:spPr bwMode="auto">
          <a:xfrm>
            <a:off x="525450" y="342784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id="{A8662D4E-9B8E-433B-AF39-0B4BADE8407D}"/>
              </a:ext>
            </a:extLst>
          </p:cNvPr>
          <p:cNvSpPr>
            <a:spLocks noChangeArrowheads="1"/>
          </p:cNvSpPr>
          <p:nvPr/>
        </p:nvSpPr>
        <p:spPr bwMode="auto">
          <a:xfrm>
            <a:off x="3739081" y="347721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a:extLst>
              <a:ext uri="{FF2B5EF4-FFF2-40B4-BE49-F238E27FC236}">
                <a16:creationId xmlns:a16="http://schemas.microsoft.com/office/drawing/2014/main" id="{01AE230D-BBBF-4418-8B66-1E031E98B0A5}"/>
              </a:ext>
            </a:extLst>
          </p:cNvPr>
          <p:cNvSpPr>
            <a:spLocks noChangeArrowheads="1"/>
          </p:cNvSpPr>
          <p:nvPr/>
        </p:nvSpPr>
        <p:spPr bwMode="auto">
          <a:xfrm>
            <a:off x="626095" y="6252687"/>
            <a:ext cx="80067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074" name="Picture 1">
            <a:extLst>
              <a:ext uri="{FF2B5EF4-FFF2-40B4-BE49-F238E27FC236}">
                <a16:creationId xmlns:a16="http://schemas.microsoft.com/office/drawing/2014/main" id="{99B4C8BC-A25F-879B-DF4C-268847B5F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687826"/>
            <a:ext cx="59436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1">
            <a:extLst>
              <a:ext uri="{FF2B5EF4-FFF2-40B4-BE49-F238E27FC236}">
                <a16:creationId xmlns:a16="http://schemas.microsoft.com/office/drawing/2014/main" id="{4103A4C9-7F55-DF98-4039-2735CBD2AE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6774" y="6202015"/>
            <a:ext cx="2326740" cy="156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
            <a:extLst>
              <a:ext uri="{FF2B5EF4-FFF2-40B4-BE49-F238E27FC236}">
                <a16:creationId xmlns:a16="http://schemas.microsoft.com/office/drawing/2014/main" id="{2A88BC76-49CA-5E5B-77BB-093F462485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9634" y="6237324"/>
            <a:ext cx="2392733" cy="1495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6">
            <a:extLst>
              <a:ext uri="{FF2B5EF4-FFF2-40B4-BE49-F238E27FC236}">
                <a16:creationId xmlns:a16="http://schemas.microsoft.com/office/drawing/2014/main" id="{2C81EC1A-7714-D09C-4376-03F1FAE03A3F}"/>
              </a:ext>
            </a:extLst>
          </p:cNvPr>
          <p:cNvSpPr>
            <a:spLocks noChangeArrowheads="1"/>
          </p:cNvSpPr>
          <p:nvPr/>
        </p:nvSpPr>
        <p:spPr bwMode="auto">
          <a:xfrm>
            <a:off x="517118" y="1936229"/>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7" name="Picture 5">
            <a:extLst>
              <a:ext uri="{FF2B5EF4-FFF2-40B4-BE49-F238E27FC236}">
                <a16:creationId xmlns:a16="http://schemas.microsoft.com/office/drawing/2014/main" id="{CE06A423-2AE4-86C6-78A7-9AF8B5B65E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586" y="7782470"/>
            <a:ext cx="3499487" cy="1315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294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CE3E9B-7FC4-B74D-AC8F-C89D9F956ACA}"/>
              </a:ext>
            </a:extLst>
          </p:cNvPr>
          <p:cNvSpPr>
            <a:spLocks noGrp="1"/>
          </p:cNvSpPr>
          <p:nvPr>
            <p:ph type="title"/>
          </p:nvPr>
        </p:nvSpPr>
        <p:spPr>
          <a:xfrm>
            <a:off x="545933" y="1924517"/>
            <a:ext cx="6703695" cy="615026"/>
          </a:xfrm>
        </p:spPr>
        <p:txBody>
          <a:bodyPr/>
          <a:lstStyle/>
          <a:p>
            <a:r>
              <a:rPr lang="en-US" dirty="0"/>
              <a:t>Planter, Pull Type (FE15)</a:t>
            </a:r>
          </a:p>
        </p:txBody>
      </p:sp>
      <p:sp>
        <p:nvSpPr>
          <p:cNvPr id="9" name="Content Placeholder 8">
            <a:extLst>
              <a:ext uri="{FF2B5EF4-FFF2-40B4-BE49-F238E27FC236}">
                <a16:creationId xmlns:a16="http://schemas.microsoft.com/office/drawing/2014/main" id="{858355CF-731C-B849-94DA-83DA47BD2057}"/>
              </a:ext>
            </a:extLst>
          </p:cNvPr>
          <p:cNvSpPr>
            <a:spLocks noGrp="1"/>
          </p:cNvSpPr>
          <p:nvPr>
            <p:ph idx="1"/>
          </p:nvPr>
        </p:nvSpPr>
        <p:spPr>
          <a:xfrm>
            <a:off x="544663" y="2660467"/>
            <a:ext cx="6703695" cy="1371600"/>
          </a:xfrm>
        </p:spPr>
        <p:txBody>
          <a:bodyPr/>
          <a:lstStyle/>
          <a:p>
            <a:r>
              <a:rPr lang="en-US" dirty="0"/>
              <a:t>A Pull type planter is a serialized frame member that supports multiple row units, and is towed via a pivoting connection at a draw bar or 2-point hitch.</a:t>
            </a:r>
          </a:p>
          <a:p>
            <a:r>
              <a:rPr lang="en-US" dirty="0"/>
              <a:t>Reporting classifications: by number of rows and unit design.  Twin row planters will be reported as one row unit for each unit twin row. For example, a 36-twin-row unit, planting 72 rows will be reported as 36 rows.</a:t>
            </a:r>
          </a:p>
        </p:txBody>
      </p:sp>
      <p:sp>
        <p:nvSpPr>
          <p:cNvPr id="4" name="Slide Number Placeholder 3">
            <a:extLst>
              <a:ext uri="{FF2B5EF4-FFF2-40B4-BE49-F238E27FC236}">
                <a16:creationId xmlns:a16="http://schemas.microsoft.com/office/drawing/2014/main" id="{58BB6F2E-EC45-004A-BC4D-9A2BE7073172}"/>
              </a:ext>
            </a:extLst>
          </p:cNvPr>
          <p:cNvSpPr>
            <a:spLocks noGrp="1"/>
          </p:cNvSpPr>
          <p:nvPr>
            <p:ph type="sldNum" sz="quarter" idx="12"/>
          </p:nvPr>
        </p:nvSpPr>
        <p:spPr/>
        <p:txBody>
          <a:bodyPr/>
          <a:lstStyle/>
          <a:p>
            <a:fld id="{1FF48811-23A8-674A-9784-61075FD9E8FB}" type="slidenum">
              <a:rPr lang="en-US" smtClean="0"/>
              <a:t>29</a:t>
            </a:fld>
            <a:endParaRPr lang="en-US"/>
          </a:p>
        </p:txBody>
      </p:sp>
      <p:sp>
        <p:nvSpPr>
          <p:cNvPr id="7" name="Content Placeholder 6">
            <a:extLst>
              <a:ext uri="{FF2B5EF4-FFF2-40B4-BE49-F238E27FC236}">
                <a16:creationId xmlns:a16="http://schemas.microsoft.com/office/drawing/2014/main" id="{85D5BE86-F039-464E-B5E6-51112EBFEAB1}"/>
              </a:ext>
            </a:extLst>
          </p:cNvPr>
          <p:cNvSpPr>
            <a:spLocks noGrp="1"/>
          </p:cNvSpPr>
          <p:nvPr>
            <p:ph sz="quarter" idx="13"/>
          </p:nvPr>
        </p:nvSpPr>
        <p:spPr/>
        <p:txBody>
          <a:bodyPr/>
          <a:lstStyle/>
          <a:p>
            <a:r>
              <a:rPr lang="en-US" dirty="0">
                <a:latin typeface="Arial" panose="020B0604020202020204" pitchFamily="34" charset="0"/>
              </a:rPr>
              <a:t>AESC PRODUCT DEFINITIONS </a:t>
            </a:r>
          </a:p>
        </p:txBody>
      </p:sp>
      <p:sp>
        <p:nvSpPr>
          <p:cNvPr id="2" name="Text Placeholder 1">
            <a:extLst>
              <a:ext uri="{FF2B5EF4-FFF2-40B4-BE49-F238E27FC236}">
                <a16:creationId xmlns:a16="http://schemas.microsoft.com/office/drawing/2014/main" id="{445F4390-CA15-DA49-BDC9-0D7C7FE33482}"/>
              </a:ext>
            </a:extLst>
          </p:cNvPr>
          <p:cNvSpPr>
            <a:spLocks noGrp="1"/>
          </p:cNvSpPr>
          <p:nvPr>
            <p:ph type="body" sz="quarter" idx="14"/>
          </p:nvPr>
        </p:nvSpPr>
        <p:spPr>
          <a:xfrm>
            <a:off x="544661" y="3957759"/>
            <a:ext cx="6702425" cy="247758"/>
          </a:xfrm>
        </p:spPr>
        <p:txBody>
          <a:bodyPr/>
          <a:lstStyle/>
          <a:p>
            <a:r>
              <a:rPr lang="en-US" dirty="0"/>
              <a:t>Reporting classifications: by number of rows and unit design</a:t>
            </a:r>
          </a:p>
        </p:txBody>
      </p:sp>
      <p:sp>
        <p:nvSpPr>
          <p:cNvPr id="3" name="Rectangle 2">
            <a:extLst>
              <a:ext uri="{FF2B5EF4-FFF2-40B4-BE49-F238E27FC236}">
                <a16:creationId xmlns:a16="http://schemas.microsoft.com/office/drawing/2014/main" id="{CDC6499A-2B32-4C1A-9052-9415E7C4AE69}"/>
              </a:ext>
            </a:extLst>
          </p:cNvPr>
          <p:cNvSpPr>
            <a:spLocks noChangeArrowheads="1"/>
          </p:cNvSpPr>
          <p:nvPr/>
        </p:nvSpPr>
        <p:spPr bwMode="auto">
          <a:xfrm>
            <a:off x="681937" y="4881816"/>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2">
            <a:extLst>
              <a:ext uri="{FF2B5EF4-FFF2-40B4-BE49-F238E27FC236}">
                <a16:creationId xmlns:a16="http://schemas.microsoft.com/office/drawing/2014/main" id="{D927B919-BD9D-41D2-99E3-68FA2ABE56D3}"/>
              </a:ext>
            </a:extLst>
          </p:cNvPr>
          <p:cNvSpPr>
            <a:spLocks noChangeArrowheads="1"/>
          </p:cNvSpPr>
          <p:nvPr/>
        </p:nvSpPr>
        <p:spPr bwMode="auto">
          <a:xfrm>
            <a:off x="555537" y="4189480"/>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id="{A8662D4E-9B8E-433B-AF39-0B4BADE8407D}"/>
              </a:ext>
            </a:extLst>
          </p:cNvPr>
          <p:cNvSpPr>
            <a:spLocks noChangeArrowheads="1"/>
          </p:cNvSpPr>
          <p:nvPr/>
        </p:nvSpPr>
        <p:spPr bwMode="auto">
          <a:xfrm>
            <a:off x="3739081" y="347721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a:extLst>
              <a:ext uri="{FF2B5EF4-FFF2-40B4-BE49-F238E27FC236}">
                <a16:creationId xmlns:a16="http://schemas.microsoft.com/office/drawing/2014/main" id="{01AE230D-BBBF-4418-8B66-1E031E98B0A5}"/>
              </a:ext>
            </a:extLst>
          </p:cNvPr>
          <p:cNvSpPr>
            <a:spLocks noChangeArrowheads="1"/>
          </p:cNvSpPr>
          <p:nvPr/>
        </p:nvSpPr>
        <p:spPr bwMode="auto">
          <a:xfrm>
            <a:off x="626095" y="6252687"/>
            <a:ext cx="80067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Rectangle 6">
            <a:extLst>
              <a:ext uri="{FF2B5EF4-FFF2-40B4-BE49-F238E27FC236}">
                <a16:creationId xmlns:a16="http://schemas.microsoft.com/office/drawing/2014/main" id="{2C81EC1A-7714-D09C-4376-03F1FAE03A3F}"/>
              </a:ext>
            </a:extLst>
          </p:cNvPr>
          <p:cNvSpPr>
            <a:spLocks noChangeArrowheads="1"/>
          </p:cNvSpPr>
          <p:nvPr/>
        </p:nvSpPr>
        <p:spPr bwMode="auto">
          <a:xfrm>
            <a:off x="547205" y="2697861"/>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098" name="Picture 1">
            <a:extLst>
              <a:ext uri="{FF2B5EF4-FFF2-40B4-BE49-F238E27FC236}">
                <a16:creationId xmlns:a16="http://schemas.microsoft.com/office/drawing/2014/main" id="{8177F2F3-BBE9-A027-5B40-9DE09B17D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003" y="4330262"/>
            <a:ext cx="2428272" cy="1202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1">
            <a:extLst>
              <a:ext uri="{FF2B5EF4-FFF2-40B4-BE49-F238E27FC236}">
                <a16:creationId xmlns:a16="http://schemas.microsoft.com/office/drawing/2014/main" id="{3AF238A5-98DA-B6B2-9F3F-56756D734A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0952" y="4359776"/>
            <a:ext cx="1889929" cy="1202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1">
            <a:extLst>
              <a:ext uri="{FF2B5EF4-FFF2-40B4-BE49-F238E27FC236}">
                <a16:creationId xmlns:a16="http://schemas.microsoft.com/office/drawing/2014/main" id="{C5999D51-99BA-1A99-D2E2-310DD7C242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9558" y="4359776"/>
            <a:ext cx="2416818" cy="1202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le 7">
            <a:extLst>
              <a:ext uri="{FF2B5EF4-FFF2-40B4-BE49-F238E27FC236}">
                <a16:creationId xmlns:a16="http://schemas.microsoft.com/office/drawing/2014/main" id="{3EFF5361-1EC5-A1AA-5FC6-899A333A32AE}"/>
              </a:ext>
            </a:extLst>
          </p:cNvPr>
          <p:cNvSpPr txBox="1">
            <a:spLocks/>
          </p:cNvSpPr>
          <p:nvPr/>
        </p:nvSpPr>
        <p:spPr>
          <a:xfrm>
            <a:off x="545933" y="5420697"/>
            <a:ext cx="6703695" cy="615026"/>
          </a:xfrm>
          <a:prstGeom prst="rect">
            <a:avLst/>
          </a:prstGeom>
        </p:spPr>
        <p:txBody>
          <a:bodyPr vert="horz" lIns="0" tIns="0" rIns="0" bIns="0" rtlCol="0" anchor="b">
            <a:noAutofit/>
          </a:bodyPr>
          <a:lstStyle>
            <a:lvl1pPr algn="l" defTabSz="582930" rtl="0" eaLnBrk="1" latinLnBrk="0" hangingPunct="1">
              <a:lnSpc>
                <a:spcPct val="90000"/>
              </a:lnSpc>
              <a:spcBef>
                <a:spcPct val="0"/>
              </a:spcBef>
              <a:buNone/>
              <a:defRPr sz="2800" b="1" kern="1200">
                <a:solidFill>
                  <a:schemeClr val="tx1"/>
                </a:solidFill>
                <a:latin typeface="+mj-lt"/>
                <a:ea typeface="+mj-ea"/>
                <a:cs typeface="+mj-cs"/>
              </a:defRPr>
            </a:lvl1pPr>
          </a:lstStyle>
          <a:p>
            <a:r>
              <a:rPr lang="en-US" dirty="0"/>
              <a:t>Planter, Mounted (FE16)</a:t>
            </a:r>
          </a:p>
        </p:txBody>
      </p:sp>
      <p:sp>
        <p:nvSpPr>
          <p:cNvPr id="20" name="Content Placeholder 8">
            <a:extLst>
              <a:ext uri="{FF2B5EF4-FFF2-40B4-BE49-F238E27FC236}">
                <a16:creationId xmlns:a16="http://schemas.microsoft.com/office/drawing/2014/main" id="{0FE74A94-26B8-CC56-7A46-152CB09C567E}"/>
              </a:ext>
            </a:extLst>
          </p:cNvPr>
          <p:cNvSpPr txBox="1">
            <a:spLocks/>
          </p:cNvSpPr>
          <p:nvPr/>
        </p:nvSpPr>
        <p:spPr>
          <a:xfrm>
            <a:off x="544663" y="6156647"/>
            <a:ext cx="6703695" cy="1371600"/>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600"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A Mounted planter is a serialized frame member that supports multiple row units and must be rigidly mounted via a 3-point hitch. Twin row planters will be reported as one row unit for each twin row unit.  For example, a 36-twin-row unit, planting 72 rows will be reported as 36 rows.</a:t>
            </a:r>
          </a:p>
        </p:txBody>
      </p:sp>
      <p:sp>
        <p:nvSpPr>
          <p:cNvPr id="21" name="Text Placeholder 1">
            <a:extLst>
              <a:ext uri="{FF2B5EF4-FFF2-40B4-BE49-F238E27FC236}">
                <a16:creationId xmlns:a16="http://schemas.microsoft.com/office/drawing/2014/main" id="{81E4F017-4E03-EC6B-66CA-7474D350B994}"/>
              </a:ext>
            </a:extLst>
          </p:cNvPr>
          <p:cNvSpPr txBox="1">
            <a:spLocks/>
          </p:cNvSpPr>
          <p:nvPr/>
        </p:nvSpPr>
        <p:spPr>
          <a:xfrm>
            <a:off x="536326" y="7153429"/>
            <a:ext cx="6702425" cy="247758"/>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400" b="0" i="1"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Reporting classifications: by number of rows and unit design</a:t>
            </a:r>
          </a:p>
        </p:txBody>
      </p:sp>
      <p:pic>
        <p:nvPicPr>
          <p:cNvPr id="4101" name="Picture 1">
            <a:extLst>
              <a:ext uri="{FF2B5EF4-FFF2-40B4-BE49-F238E27FC236}">
                <a16:creationId xmlns:a16="http://schemas.microsoft.com/office/drawing/2014/main" id="{FA3E32EA-589B-6A84-9A6C-B9E0505689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216" y="7593911"/>
            <a:ext cx="3634127" cy="1616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a:extLst>
              <a:ext uri="{FF2B5EF4-FFF2-40B4-BE49-F238E27FC236}">
                <a16:creationId xmlns:a16="http://schemas.microsoft.com/office/drawing/2014/main" id="{4B7EF6DF-C4D4-0FF4-2137-28A8AF734F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6419" y="7594448"/>
            <a:ext cx="2260032" cy="1615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7">
            <a:extLst>
              <a:ext uri="{FF2B5EF4-FFF2-40B4-BE49-F238E27FC236}">
                <a16:creationId xmlns:a16="http://schemas.microsoft.com/office/drawing/2014/main" id="{08EBFD61-D958-6023-8DC4-E81967A665C6}"/>
              </a:ext>
            </a:extLst>
          </p:cNvPr>
          <p:cNvSpPr txBox="1">
            <a:spLocks/>
          </p:cNvSpPr>
          <p:nvPr/>
        </p:nvSpPr>
        <p:spPr>
          <a:xfrm>
            <a:off x="537309" y="1347383"/>
            <a:ext cx="6403543" cy="615026"/>
          </a:xfrm>
          <a:prstGeom prst="rect">
            <a:avLst/>
          </a:prstGeom>
        </p:spPr>
        <p:txBody>
          <a:bodyPr vert="horz" lIns="0" tIns="0" rIns="0" bIns="0" rtlCol="0" anchor="b">
            <a:noAutofit/>
          </a:bodyPr>
          <a:lstStyle>
            <a:lvl1pPr algn="l" defTabSz="582930" rtl="0" eaLnBrk="1" latinLnBrk="0" hangingPunct="1">
              <a:lnSpc>
                <a:spcPct val="90000"/>
              </a:lnSpc>
              <a:spcBef>
                <a:spcPct val="0"/>
              </a:spcBef>
              <a:buNone/>
              <a:defRPr sz="2800" b="1" kern="1200">
                <a:solidFill>
                  <a:schemeClr val="tx1"/>
                </a:solidFill>
                <a:latin typeface="+mj-lt"/>
                <a:ea typeface="+mj-ea"/>
                <a:cs typeface="+mj-cs"/>
              </a:defRPr>
            </a:lvl1pPr>
          </a:lstStyle>
          <a:p>
            <a:r>
              <a:rPr lang="en-US" u="sng" dirty="0"/>
              <a:t>“Crop Production Equipment” Product Line</a:t>
            </a:r>
          </a:p>
        </p:txBody>
      </p:sp>
    </p:spTree>
    <p:extLst>
      <p:ext uri="{BB962C8B-B14F-4D97-AF65-F5344CB8AC3E}">
        <p14:creationId xmlns:p14="http://schemas.microsoft.com/office/powerpoint/2010/main" val="3847956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103FD-21C4-0D48-A2D4-DECDA1A0016B}"/>
              </a:ext>
            </a:extLst>
          </p:cNvPr>
          <p:cNvSpPr>
            <a:spLocks noGrp="1"/>
          </p:cNvSpPr>
          <p:nvPr>
            <p:ph type="title"/>
          </p:nvPr>
        </p:nvSpPr>
        <p:spPr>
          <a:xfrm>
            <a:off x="534988" y="1077194"/>
            <a:ext cx="6946467" cy="918758"/>
          </a:xfrm>
        </p:spPr>
        <p:txBody>
          <a:bodyPr/>
          <a:lstStyle/>
          <a:p>
            <a:r>
              <a:rPr lang="en-US" sz="2400" dirty="0"/>
              <a:t>Agricultural Equipment Statistics Committee Product Definitions and Quick Links</a:t>
            </a:r>
          </a:p>
        </p:txBody>
      </p:sp>
      <p:graphicFrame>
        <p:nvGraphicFramePr>
          <p:cNvPr id="6" name="Table 6">
            <a:extLst>
              <a:ext uri="{FF2B5EF4-FFF2-40B4-BE49-F238E27FC236}">
                <a16:creationId xmlns:a16="http://schemas.microsoft.com/office/drawing/2014/main" id="{51047E23-B082-624C-9C73-3154CF177037}"/>
              </a:ext>
            </a:extLst>
          </p:cNvPr>
          <p:cNvGraphicFramePr>
            <a:graphicFrameLocks noGrp="1"/>
          </p:cNvGraphicFramePr>
          <p:nvPr>
            <p:ph idx="1"/>
            <p:extLst>
              <p:ext uri="{D42A27DB-BD31-4B8C-83A1-F6EECF244321}">
                <p14:modId xmlns:p14="http://schemas.microsoft.com/office/powerpoint/2010/main" val="2455794042"/>
              </p:ext>
            </p:extLst>
          </p:nvPr>
        </p:nvGraphicFramePr>
        <p:xfrm>
          <a:off x="533717" y="2303907"/>
          <a:ext cx="6702425" cy="6217920"/>
        </p:xfrm>
        <a:graphic>
          <a:graphicData uri="http://schemas.openxmlformats.org/drawingml/2006/table">
            <a:tbl>
              <a:tblPr>
                <a:tableStyleId>{073A0DAA-6AF3-43AB-8588-CEC1D06C72B9}</a:tableStyleId>
              </a:tblPr>
              <a:tblGrid>
                <a:gridCol w="6702425">
                  <a:extLst>
                    <a:ext uri="{9D8B030D-6E8A-4147-A177-3AD203B41FA5}">
                      <a16:colId xmlns:a16="http://schemas.microsoft.com/office/drawing/2014/main" val="947942068"/>
                    </a:ext>
                  </a:extLst>
                </a:gridCol>
              </a:tblGrid>
              <a:tr h="370840">
                <a:tc>
                  <a:txBody>
                    <a:bodyPr/>
                    <a:lstStyle/>
                    <a:p>
                      <a:pPr defTabSz="6309360">
                        <a:tabLst>
                          <a:tab pos="6309360" algn="r"/>
                        </a:tabLst>
                      </a:pPr>
                      <a:r>
                        <a:rPr lang="en-US" sz="1600" u="sng" dirty="0">
                          <a:hlinkClick r:id="rId3" action="ppaction://hlinksldjump"/>
                        </a:rPr>
                        <a:t>Combine Pickup Headers (FEPC)	23</a:t>
                      </a:r>
                      <a:endParaRPr lang="en-US" sz="1600" u="sng" dirty="0"/>
                    </a:p>
                  </a:txBody>
                  <a:tcPr marT="91440" marB="9144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72432183"/>
                  </a:ext>
                </a:extLst>
              </a:tr>
              <a:tr h="370840">
                <a:tc>
                  <a:txBody>
                    <a:bodyPr/>
                    <a:lstStyle/>
                    <a:p>
                      <a:pPr defTabSz="6309360">
                        <a:tabLst>
                          <a:tab pos="6309360" algn="r"/>
                        </a:tabLst>
                      </a:pPr>
                      <a:r>
                        <a:rPr lang="en-US" sz="1600" u="sng" dirty="0">
                          <a:hlinkClick r:id="rId4" action="ppaction://hlinksldjump"/>
                        </a:rPr>
                        <a:t>Combine Platform, Flexible Frame (FEPX)	24</a:t>
                      </a:r>
                      <a:endParaRPr lang="en-US" sz="1600" u="sng" dirty="0"/>
                    </a:p>
                  </a:txBody>
                  <a:tcPr marT="91440" marB="9144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593149"/>
                  </a:ext>
                </a:extLst>
              </a:tr>
              <a:tr h="370840">
                <a:tc>
                  <a:txBody>
                    <a:bodyPr/>
                    <a:lstStyle/>
                    <a:p>
                      <a:pPr defTabSz="6309360">
                        <a:tabLst>
                          <a:tab pos="6309360" algn="r"/>
                        </a:tabLst>
                      </a:pPr>
                      <a:r>
                        <a:rPr lang="en-US" sz="1600" u="sng" dirty="0">
                          <a:hlinkClick r:id="rId4" action="ppaction://hlinksldjump"/>
                        </a:rPr>
                        <a:t>Rotary Rakes (FERO)	24</a:t>
                      </a:r>
                      <a:endParaRPr lang="en-US" sz="1600" u="sng" dirty="0"/>
                    </a:p>
                  </a:txBody>
                  <a:tcPr marT="91440" marB="9144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81028640"/>
                  </a:ext>
                </a:extLst>
              </a:tr>
              <a:tr h="370840">
                <a:tc>
                  <a:txBody>
                    <a:bodyPr/>
                    <a:lstStyle/>
                    <a:p>
                      <a:pPr defTabSz="6309360">
                        <a:tabLst>
                          <a:tab pos="6309360" algn="r"/>
                        </a:tabLst>
                      </a:pPr>
                      <a:r>
                        <a:rPr lang="en-US" sz="1600" u="sng" dirty="0">
                          <a:hlinkClick r:id="rId5" action="ppaction://hlinksldjump"/>
                        </a:rPr>
                        <a:t>Tedders (FETD)	25</a:t>
                      </a:r>
                      <a:endParaRPr lang="en-US" sz="1600" u="sng" dirty="0"/>
                    </a:p>
                  </a:txBody>
                  <a:tcPr marT="91440" marB="9144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8828160"/>
                  </a:ext>
                </a:extLst>
              </a:tr>
              <a:tr h="370840">
                <a:tc>
                  <a:txBody>
                    <a:bodyPr/>
                    <a:lstStyle/>
                    <a:p>
                      <a:pPr defTabSz="6309360">
                        <a:tabLst>
                          <a:tab pos="6309360" algn="r"/>
                        </a:tabLst>
                      </a:pPr>
                      <a:r>
                        <a:rPr lang="en-US" sz="1600" b="0" u="sng" dirty="0">
                          <a:hlinkClick r:id="rId6" action="ppaction://hlinksldjump"/>
                        </a:rPr>
                        <a:t>Windrower/Swather Heads - Disk (self-propelled) (FEW2)	26</a:t>
                      </a:r>
                      <a:endParaRPr lang="en-US" sz="1600" b="0" u="sng" dirty="0"/>
                    </a:p>
                  </a:txBody>
                  <a:tcPr marT="91440" marB="9144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5397892"/>
                  </a:ext>
                </a:extLst>
              </a:tr>
              <a:tr h="370840">
                <a:tc>
                  <a:txBody>
                    <a:bodyPr/>
                    <a:lstStyle/>
                    <a:p>
                      <a:pPr defTabSz="6309360">
                        <a:tabLst>
                          <a:tab pos="6309360" algn="r"/>
                        </a:tabLst>
                      </a:pPr>
                      <a:r>
                        <a:rPr lang="en-US" sz="1600" u="sng" dirty="0">
                          <a:hlinkClick r:id="rId7" action="ppaction://hlinksldjump"/>
                        </a:rPr>
                        <a:t>Windrower, Self-Propelled (FEW3)	27</a:t>
                      </a:r>
                      <a:endParaRPr lang="en-US" sz="1600" u="sng" dirty="0"/>
                    </a:p>
                  </a:txBody>
                  <a:tcPr marT="91440" marB="9144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46408014"/>
                  </a:ext>
                </a:extLst>
              </a:tr>
              <a:tr h="370840">
                <a:tc>
                  <a:txBody>
                    <a:bodyPr/>
                    <a:lstStyle/>
                    <a:p>
                      <a:pPr defTabSz="6309360">
                        <a:tabLst>
                          <a:tab pos="6309360" algn="r"/>
                        </a:tabLst>
                      </a:pPr>
                      <a:r>
                        <a:rPr lang="en-US" sz="1200" u="sng" dirty="0">
                          <a:hlinkClick r:id="rId7" action="ppaction://hlinksldjump"/>
                        </a:rPr>
                        <a:t>Windrower/Swather Heads - Draper Type (self-propelled) (formerly Canvas Type) (FEWC)	</a:t>
                      </a:r>
                      <a:r>
                        <a:rPr lang="en-US" sz="1600" u="sng" dirty="0">
                          <a:hlinkClick r:id="rId7" action="ppaction://hlinksldjump"/>
                        </a:rPr>
                        <a:t>27</a:t>
                      </a:r>
                      <a:endParaRPr lang="en-US" sz="1600" u="sng" dirty="0"/>
                    </a:p>
                  </a:txBody>
                  <a:tcPr marT="91440" marB="9144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18538999"/>
                  </a:ext>
                </a:extLst>
              </a:tr>
              <a:tr h="370840">
                <a:tc>
                  <a:txBody>
                    <a:bodyPr/>
                    <a:lstStyle/>
                    <a:p>
                      <a:pPr defTabSz="6309360">
                        <a:tabLst>
                          <a:tab pos="6309360" algn="r"/>
                        </a:tabLst>
                      </a:pPr>
                      <a:r>
                        <a:rPr lang="en-US" sz="1600" u="sng" dirty="0">
                          <a:hlinkClick r:id="rId8" action="ppaction://hlinksldjump"/>
                        </a:rPr>
                        <a:t>Rake, Finger Wheel (FEWR)	28</a:t>
                      </a:r>
                      <a:endParaRPr lang="en-US" sz="1600" u="sng" dirty="0"/>
                    </a:p>
                    <a:p>
                      <a:pPr marL="0" marR="0" lvl="0" indent="0" algn="l" defTabSz="6309360" rtl="0" eaLnBrk="1" fontAlgn="auto" latinLnBrk="0" hangingPunct="1">
                        <a:lnSpc>
                          <a:spcPct val="100000"/>
                        </a:lnSpc>
                        <a:spcBef>
                          <a:spcPts val="0"/>
                        </a:spcBef>
                        <a:spcAft>
                          <a:spcPts val="0"/>
                        </a:spcAft>
                        <a:buClrTx/>
                        <a:buSzTx/>
                        <a:buFontTx/>
                        <a:buNone/>
                        <a:tabLst>
                          <a:tab pos="6309360" algn="r"/>
                        </a:tabLst>
                        <a:defRPr/>
                      </a:pPr>
                      <a:endParaRPr lang="en-US" sz="1600" u="sng" dirty="0"/>
                    </a:p>
                    <a:p>
                      <a:pPr marL="0" marR="0" lvl="0" indent="0" algn="l" defTabSz="6309360" rtl="0" eaLnBrk="1" fontAlgn="auto" latinLnBrk="0" hangingPunct="1">
                        <a:lnSpc>
                          <a:spcPct val="100000"/>
                        </a:lnSpc>
                        <a:spcBef>
                          <a:spcPts val="0"/>
                        </a:spcBef>
                        <a:spcAft>
                          <a:spcPts val="0"/>
                        </a:spcAft>
                        <a:buClrTx/>
                        <a:buSzTx/>
                        <a:buFontTx/>
                        <a:buNone/>
                        <a:tabLst>
                          <a:tab pos="6309360" algn="r"/>
                        </a:tabLst>
                        <a:defRPr/>
                      </a:pPr>
                      <a:endParaRPr lang="en-US" sz="2000" b="1" u="sng" dirty="0">
                        <a:hlinkClick r:id="rId9" action="ppaction://hlinksldjump"/>
                      </a:endParaRPr>
                    </a:p>
                    <a:p>
                      <a:pPr marL="0" marR="0" lvl="0" indent="0" algn="l" defTabSz="6309360" rtl="0" eaLnBrk="1" fontAlgn="auto" latinLnBrk="0" hangingPunct="1">
                        <a:lnSpc>
                          <a:spcPct val="100000"/>
                        </a:lnSpc>
                        <a:spcBef>
                          <a:spcPts val="0"/>
                        </a:spcBef>
                        <a:spcAft>
                          <a:spcPts val="0"/>
                        </a:spcAft>
                        <a:buClrTx/>
                        <a:buSzTx/>
                        <a:buFontTx/>
                        <a:buNone/>
                        <a:tabLst>
                          <a:tab pos="6309360" algn="r"/>
                        </a:tabLst>
                        <a:defRPr/>
                      </a:pPr>
                      <a:r>
                        <a:rPr lang="en-US" sz="2000" b="1" u="sng" dirty="0">
                          <a:hlinkClick r:id="rId9" action="ppaction://hlinksldjump"/>
                        </a:rPr>
                        <a:t>"Crop Production Equipment" Product Line	29</a:t>
                      </a:r>
                      <a:endParaRPr lang="en-US" sz="2000" b="1" u="sng" dirty="0"/>
                    </a:p>
                    <a:p>
                      <a:pPr marL="0" marR="0" lvl="0" indent="0" algn="l" defTabSz="6309360" rtl="0" eaLnBrk="1" fontAlgn="auto" latinLnBrk="0" hangingPunct="1">
                        <a:lnSpc>
                          <a:spcPct val="100000"/>
                        </a:lnSpc>
                        <a:spcBef>
                          <a:spcPts val="0"/>
                        </a:spcBef>
                        <a:spcAft>
                          <a:spcPts val="0"/>
                        </a:spcAft>
                        <a:buClrTx/>
                        <a:buSzTx/>
                        <a:buFontTx/>
                        <a:buNone/>
                        <a:tabLst>
                          <a:tab pos="6309360" algn="r"/>
                        </a:tabLst>
                        <a:defRPr/>
                      </a:pPr>
                      <a:endParaRPr lang="en-US" sz="1600" u="sng" dirty="0"/>
                    </a:p>
                    <a:p>
                      <a:pPr marL="0" marR="0" lvl="0" indent="0" algn="l" defTabSz="6309360" rtl="0" eaLnBrk="1" fontAlgn="auto" latinLnBrk="0" hangingPunct="1">
                        <a:lnSpc>
                          <a:spcPct val="100000"/>
                        </a:lnSpc>
                        <a:spcBef>
                          <a:spcPts val="0"/>
                        </a:spcBef>
                        <a:spcAft>
                          <a:spcPts val="0"/>
                        </a:spcAft>
                        <a:buClrTx/>
                        <a:buSzTx/>
                        <a:buFontTx/>
                        <a:buNone/>
                        <a:tabLst>
                          <a:tab pos="6309360" algn="r"/>
                        </a:tabLst>
                        <a:defRPr/>
                      </a:pPr>
                      <a:r>
                        <a:rPr lang="en-US" sz="1600" u="sng" dirty="0">
                          <a:hlinkClick r:id="rId9" action="ppaction://hlinksldjump"/>
                        </a:rPr>
                        <a:t>Planter, Pull Type (FE15)	29</a:t>
                      </a:r>
                      <a:endParaRPr lang="en-US" sz="1600" u="sng" dirty="0"/>
                    </a:p>
                    <a:p>
                      <a:pPr marL="0" marR="0" lvl="0" indent="0" algn="l" defTabSz="6309360" rtl="0" eaLnBrk="1" fontAlgn="auto" latinLnBrk="0" hangingPunct="1">
                        <a:lnSpc>
                          <a:spcPct val="100000"/>
                        </a:lnSpc>
                        <a:spcBef>
                          <a:spcPts val="0"/>
                        </a:spcBef>
                        <a:spcAft>
                          <a:spcPts val="0"/>
                        </a:spcAft>
                        <a:buClrTx/>
                        <a:buSzTx/>
                        <a:buFontTx/>
                        <a:buNone/>
                        <a:tabLst>
                          <a:tab pos="6309360" algn="r"/>
                        </a:tabLst>
                        <a:defRPr/>
                      </a:pPr>
                      <a:endParaRPr lang="en-US" sz="1600" u="sng" dirty="0"/>
                    </a:p>
                    <a:p>
                      <a:pPr marL="0" marR="0" lvl="0" indent="0" algn="l" defTabSz="6309360" rtl="0" eaLnBrk="1" fontAlgn="auto" latinLnBrk="0" hangingPunct="1">
                        <a:lnSpc>
                          <a:spcPct val="100000"/>
                        </a:lnSpc>
                        <a:spcBef>
                          <a:spcPts val="0"/>
                        </a:spcBef>
                        <a:spcAft>
                          <a:spcPts val="0"/>
                        </a:spcAft>
                        <a:buClrTx/>
                        <a:buSzTx/>
                        <a:buFontTx/>
                        <a:buNone/>
                        <a:tabLst>
                          <a:tab pos="6309360" algn="r"/>
                        </a:tabLst>
                        <a:defRPr/>
                      </a:pPr>
                      <a:r>
                        <a:rPr lang="en-US" sz="1600" u="sng" dirty="0">
                          <a:hlinkClick r:id="rId9" action="ppaction://hlinksldjump"/>
                        </a:rPr>
                        <a:t>Planter, Mounted (FE16)	29</a:t>
                      </a:r>
                      <a:endParaRPr lang="en-US" sz="1600" u="sng" dirty="0"/>
                    </a:p>
                    <a:p>
                      <a:pPr marL="0" marR="0" lvl="0" indent="0" algn="l" defTabSz="6309360" rtl="0" eaLnBrk="1" fontAlgn="auto" latinLnBrk="0" hangingPunct="1">
                        <a:lnSpc>
                          <a:spcPct val="100000"/>
                        </a:lnSpc>
                        <a:spcBef>
                          <a:spcPts val="0"/>
                        </a:spcBef>
                        <a:spcAft>
                          <a:spcPts val="0"/>
                        </a:spcAft>
                        <a:buClrTx/>
                        <a:buSzTx/>
                        <a:buFontTx/>
                        <a:buNone/>
                        <a:tabLst>
                          <a:tab pos="6309360" algn="r"/>
                        </a:tabLst>
                        <a:defRPr/>
                      </a:pPr>
                      <a:endParaRPr lang="en-US" sz="1600" u="sng" dirty="0"/>
                    </a:p>
                    <a:p>
                      <a:pPr marL="0" marR="0" lvl="0" indent="0" algn="l" defTabSz="6309360" rtl="0" eaLnBrk="1" fontAlgn="auto" latinLnBrk="0" hangingPunct="1">
                        <a:lnSpc>
                          <a:spcPct val="100000"/>
                        </a:lnSpc>
                        <a:spcBef>
                          <a:spcPts val="0"/>
                        </a:spcBef>
                        <a:spcAft>
                          <a:spcPts val="0"/>
                        </a:spcAft>
                        <a:buClrTx/>
                        <a:buSzTx/>
                        <a:buFontTx/>
                        <a:buNone/>
                        <a:tabLst>
                          <a:tab pos="6309360" algn="r"/>
                        </a:tabLst>
                        <a:defRPr/>
                      </a:pPr>
                      <a:r>
                        <a:rPr lang="en-US" sz="1600" u="sng" dirty="0">
                          <a:hlinkClick r:id="rId10" action="ppaction://hlinksldjump"/>
                        </a:rPr>
                        <a:t>Light Duty Disk Harrow (FE57)	30</a:t>
                      </a:r>
                      <a:endParaRPr lang="en-US" sz="1600" u="sng" dirty="0"/>
                    </a:p>
                    <a:p>
                      <a:pPr marL="0" marR="0" lvl="0" indent="0" algn="l" defTabSz="6309360" rtl="0" eaLnBrk="1" fontAlgn="auto" latinLnBrk="0" hangingPunct="1">
                        <a:lnSpc>
                          <a:spcPct val="100000"/>
                        </a:lnSpc>
                        <a:spcBef>
                          <a:spcPts val="0"/>
                        </a:spcBef>
                        <a:spcAft>
                          <a:spcPts val="0"/>
                        </a:spcAft>
                        <a:buClrTx/>
                        <a:buSzTx/>
                        <a:buFontTx/>
                        <a:buNone/>
                        <a:tabLst>
                          <a:tab pos="6309360" algn="r"/>
                        </a:tabLst>
                        <a:defRPr/>
                      </a:pPr>
                      <a:endParaRPr lang="en-US" sz="1600" u="sng" dirty="0"/>
                    </a:p>
                    <a:p>
                      <a:pPr marL="0" marR="0" lvl="0" indent="0" algn="l" defTabSz="6309360" rtl="0" eaLnBrk="1" fontAlgn="auto" latinLnBrk="0" hangingPunct="1">
                        <a:lnSpc>
                          <a:spcPct val="100000"/>
                        </a:lnSpc>
                        <a:spcBef>
                          <a:spcPts val="0"/>
                        </a:spcBef>
                        <a:spcAft>
                          <a:spcPts val="0"/>
                        </a:spcAft>
                        <a:buClrTx/>
                        <a:buSzTx/>
                        <a:buFontTx/>
                        <a:buNone/>
                        <a:tabLst>
                          <a:tab pos="6309360" algn="r"/>
                        </a:tabLst>
                        <a:defRPr/>
                      </a:pPr>
                      <a:r>
                        <a:rPr lang="en-US" sz="1600" u="sng" dirty="0">
                          <a:hlinkClick r:id="rId10" action="ppaction://hlinksldjump"/>
                        </a:rPr>
                        <a:t>Pull-Type Disk Harrow (FE58)	30</a:t>
                      </a:r>
                      <a:endParaRPr lang="en-US" sz="1600" u="sng" dirty="0"/>
                    </a:p>
                  </a:txBody>
                  <a:tcPr marT="91440" marB="9144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59629871"/>
                  </a:ext>
                </a:extLst>
              </a:tr>
            </a:tbl>
          </a:graphicData>
        </a:graphic>
      </p:graphicFrame>
      <p:sp>
        <p:nvSpPr>
          <p:cNvPr id="4" name="Slide Number Placeholder 3">
            <a:extLst>
              <a:ext uri="{FF2B5EF4-FFF2-40B4-BE49-F238E27FC236}">
                <a16:creationId xmlns:a16="http://schemas.microsoft.com/office/drawing/2014/main" id="{2AF3A25B-6382-2C44-ADBA-27FCACED8426}"/>
              </a:ext>
            </a:extLst>
          </p:cNvPr>
          <p:cNvSpPr>
            <a:spLocks noGrp="1"/>
          </p:cNvSpPr>
          <p:nvPr>
            <p:ph type="sldNum" sz="quarter" idx="12"/>
          </p:nvPr>
        </p:nvSpPr>
        <p:spPr/>
        <p:txBody>
          <a:bodyPr/>
          <a:lstStyle/>
          <a:p>
            <a:fld id="{1FF48811-23A8-674A-9784-61075FD9E8FB}" type="slidenum">
              <a:rPr lang="en-US" smtClean="0"/>
              <a:t>3</a:t>
            </a:fld>
            <a:endParaRPr lang="en-US"/>
          </a:p>
        </p:txBody>
      </p:sp>
      <p:sp>
        <p:nvSpPr>
          <p:cNvPr id="5" name="Content Placeholder 4">
            <a:extLst>
              <a:ext uri="{FF2B5EF4-FFF2-40B4-BE49-F238E27FC236}">
                <a16:creationId xmlns:a16="http://schemas.microsoft.com/office/drawing/2014/main" id="{CAC7D000-FD79-194E-8490-4F1434446E7A}"/>
              </a:ext>
            </a:extLst>
          </p:cNvPr>
          <p:cNvSpPr>
            <a:spLocks noGrp="1"/>
          </p:cNvSpPr>
          <p:nvPr>
            <p:ph sz="quarter" idx="13"/>
          </p:nvPr>
        </p:nvSpPr>
        <p:spPr/>
        <p:txBody>
          <a:bodyPr/>
          <a:lstStyle/>
          <a:p>
            <a:r>
              <a:rPr lang="en-US" dirty="0"/>
              <a:t>TABLE OF CONTENTS</a:t>
            </a:r>
          </a:p>
        </p:txBody>
      </p:sp>
    </p:spTree>
    <p:extLst>
      <p:ext uri="{BB962C8B-B14F-4D97-AF65-F5344CB8AC3E}">
        <p14:creationId xmlns:p14="http://schemas.microsoft.com/office/powerpoint/2010/main" val="19544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BB6F2E-EC45-004A-BC4D-9A2BE7073172}"/>
              </a:ext>
            </a:extLst>
          </p:cNvPr>
          <p:cNvSpPr>
            <a:spLocks noGrp="1"/>
          </p:cNvSpPr>
          <p:nvPr>
            <p:ph type="sldNum" sz="quarter" idx="12"/>
          </p:nvPr>
        </p:nvSpPr>
        <p:spPr/>
        <p:txBody>
          <a:bodyPr/>
          <a:lstStyle/>
          <a:p>
            <a:fld id="{1FF48811-23A8-674A-9784-61075FD9E8FB}" type="slidenum">
              <a:rPr lang="en-US" smtClean="0"/>
              <a:t>30</a:t>
            </a:fld>
            <a:endParaRPr lang="en-US"/>
          </a:p>
        </p:txBody>
      </p:sp>
      <p:sp>
        <p:nvSpPr>
          <p:cNvPr id="7" name="Content Placeholder 6">
            <a:extLst>
              <a:ext uri="{FF2B5EF4-FFF2-40B4-BE49-F238E27FC236}">
                <a16:creationId xmlns:a16="http://schemas.microsoft.com/office/drawing/2014/main" id="{85D5BE86-F039-464E-B5E6-51112EBFEAB1}"/>
              </a:ext>
            </a:extLst>
          </p:cNvPr>
          <p:cNvSpPr>
            <a:spLocks noGrp="1"/>
          </p:cNvSpPr>
          <p:nvPr>
            <p:ph sz="quarter" idx="13"/>
          </p:nvPr>
        </p:nvSpPr>
        <p:spPr/>
        <p:txBody>
          <a:bodyPr/>
          <a:lstStyle/>
          <a:p>
            <a:r>
              <a:rPr lang="en-US" dirty="0">
                <a:latin typeface="Arial" panose="020B0604020202020204" pitchFamily="34" charset="0"/>
              </a:rPr>
              <a:t>AESC PRODUCT DEFINITIONS </a:t>
            </a:r>
          </a:p>
        </p:txBody>
      </p:sp>
      <p:sp>
        <p:nvSpPr>
          <p:cNvPr id="3" name="Rectangle 2">
            <a:extLst>
              <a:ext uri="{FF2B5EF4-FFF2-40B4-BE49-F238E27FC236}">
                <a16:creationId xmlns:a16="http://schemas.microsoft.com/office/drawing/2014/main" id="{CDC6499A-2B32-4C1A-9052-9415E7C4AE69}"/>
              </a:ext>
            </a:extLst>
          </p:cNvPr>
          <p:cNvSpPr>
            <a:spLocks noChangeArrowheads="1"/>
          </p:cNvSpPr>
          <p:nvPr/>
        </p:nvSpPr>
        <p:spPr bwMode="auto">
          <a:xfrm>
            <a:off x="651850" y="4120184"/>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2">
            <a:extLst>
              <a:ext uri="{FF2B5EF4-FFF2-40B4-BE49-F238E27FC236}">
                <a16:creationId xmlns:a16="http://schemas.microsoft.com/office/drawing/2014/main" id="{D927B919-BD9D-41D2-99E3-68FA2ABE56D3}"/>
              </a:ext>
            </a:extLst>
          </p:cNvPr>
          <p:cNvSpPr>
            <a:spLocks noChangeArrowheads="1"/>
          </p:cNvSpPr>
          <p:nvPr/>
        </p:nvSpPr>
        <p:spPr bwMode="auto">
          <a:xfrm>
            <a:off x="525450" y="342784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id="{A8662D4E-9B8E-433B-AF39-0B4BADE8407D}"/>
              </a:ext>
            </a:extLst>
          </p:cNvPr>
          <p:cNvSpPr>
            <a:spLocks noChangeArrowheads="1"/>
          </p:cNvSpPr>
          <p:nvPr/>
        </p:nvSpPr>
        <p:spPr bwMode="auto">
          <a:xfrm>
            <a:off x="3739081" y="347721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a:extLst>
              <a:ext uri="{FF2B5EF4-FFF2-40B4-BE49-F238E27FC236}">
                <a16:creationId xmlns:a16="http://schemas.microsoft.com/office/drawing/2014/main" id="{01AE230D-BBBF-4418-8B66-1E031E98B0A5}"/>
              </a:ext>
            </a:extLst>
          </p:cNvPr>
          <p:cNvSpPr>
            <a:spLocks noChangeArrowheads="1"/>
          </p:cNvSpPr>
          <p:nvPr/>
        </p:nvSpPr>
        <p:spPr bwMode="auto">
          <a:xfrm>
            <a:off x="626095" y="6252687"/>
            <a:ext cx="80067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Rectangle 6">
            <a:extLst>
              <a:ext uri="{FF2B5EF4-FFF2-40B4-BE49-F238E27FC236}">
                <a16:creationId xmlns:a16="http://schemas.microsoft.com/office/drawing/2014/main" id="{2C81EC1A-7714-D09C-4376-03F1FAE03A3F}"/>
              </a:ext>
            </a:extLst>
          </p:cNvPr>
          <p:cNvSpPr>
            <a:spLocks noChangeArrowheads="1"/>
          </p:cNvSpPr>
          <p:nvPr/>
        </p:nvSpPr>
        <p:spPr bwMode="auto">
          <a:xfrm>
            <a:off x="517118" y="1936229"/>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Title 7">
            <a:extLst>
              <a:ext uri="{FF2B5EF4-FFF2-40B4-BE49-F238E27FC236}">
                <a16:creationId xmlns:a16="http://schemas.microsoft.com/office/drawing/2014/main" id="{3EFF5361-1EC5-A1AA-5FC6-899A333A32AE}"/>
              </a:ext>
            </a:extLst>
          </p:cNvPr>
          <p:cNvSpPr txBox="1">
            <a:spLocks/>
          </p:cNvSpPr>
          <p:nvPr/>
        </p:nvSpPr>
        <p:spPr>
          <a:xfrm>
            <a:off x="521601" y="4593580"/>
            <a:ext cx="6703695" cy="615026"/>
          </a:xfrm>
          <a:prstGeom prst="rect">
            <a:avLst/>
          </a:prstGeom>
        </p:spPr>
        <p:txBody>
          <a:bodyPr vert="horz" lIns="0" tIns="0" rIns="0" bIns="0" rtlCol="0" anchor="b">
            <a:noAutofit/>
          </a:bodyPr>
          <a:lstStyle>
            <a:lvl1pPr algn="l" defTabSz="582930" rtl="0" eaLnBrk="1" latinLnBrk="0" hangingPunct="1">
              <a:lnSpc>
                <a:spcPct val="90000"/>
              </a:lnSpc>
              <a:spcBef>
                <a:spcPct val="0"/>
              </a:spcBef>
              <a:buNone/>
              <a:defRPr sz="2800" b="1" kern="1200">
                <a:solidFill>
                  <a:schemeClr val="tx1"/>
                </a:solidFill>
                <a:latin typeface="+mj-lt"/>
                <a:ea typeface="+mj-ea"/>
                <a:cs typeface="+mj-cs"/>
              </a:defRPr>
            </a:lvl1pPr>
          </a:lstStyle>
          <a:p>
            <a:r>
              <a:rPr lang="en-US" dirty="0"/>
              <a:t>Pull-Type Disk Harrow (FE58)</a:t>
            </a:r>
          </a:p>
        </p:txBody>
      </p:sp>
      <p:sp>
        <p:nvSpPr>
          <p:cNvPr id="20" name="Content Placeholder 8">
            <a:extLst>
              <a:ext uri="{FF2B5EF4-FFF2-40B4-BE49-F238E27FC236}">
                <a16:creationId xmlns:a16="http://schemas.microsoft.com/office/drawing/2014/main" id="{0FE74A94-26B8-CC56-7A46-152CB09C567E}"/>
              </a:ext>
            </a:extLst>
          </p:cNvPr>
          <p:cNvSpPr txBox="1">
            <a:spLocks/>
          </p:cNvSpPr>
          <p:nvPr/>
        </p:nvSpPr>
        <p:spPr>
          <a:xfrm>
            <a:off x="538480" y="5309895"/>
            <a:ext cx="6703695" cy="1371600"/>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600"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A primary or secondary tillage implement consisting of gangs of concave disks arranged in a tandem configuration. Adjustment of gang angle controls cutting aggressiveness. Disk harrow hitches are only pull-type and 10 feet &amp; Over.</a:t>
            </a:r>
          </a:p>
        </p:txBody>
      </p:sp>
      <p:sp>
        <p:nvSpPr>
          <p:cNvPr id="21" name="Text Placeholder 1">
            <a:extLst>
              <a:ext uri="{FF2B5EF4-FFF2-40B4-BE49-F238E27FC236}">
                <a16:creationId xmlns:a16="http://schemas.microsoft.com/office/drawing/2014/main" id="{81E4F017-4E03-EC6B-66CA-7474D350B994}"/>
              </a:ext>
            </a:extLst>
          </p:cNvPr>
          <p:cNvSpPr txBox="1">
            <a:spLocks/>
          </p:cNvSpPr>
          <p:nvPr/>
        </p:nvSpPr>
        <p:spPr>
          <a:xfrm>
            <a:off x="545465" y="6261649"/>
            <a:ext cx="6702425" cy="247758"/>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400" b="0" i="1"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Reporting classifications: by working width in feet</a:t>
            </a:r>
          </a:p>
        </p:txBody>
      </p:sp>
      <p:sp>
        <p:nvSpPr>
          <p:cNvPr id="13" name="Rectangle 7">
            <a:extLst>
              <a:ext uri="{FF2B5EF4-FFF2-40B4-BE49-F238E27FC236}">
                <a16:creationId xmlns:a16="http://schemas.microsoft.com/office/drawing/2014/main" id="{4AE96683-A7FA-1D3D-EB15-FE66C1D2B70C}"/>
              </a:ext>
            </a:extLst>
          </p:cNvPr>
          <p:cNvSpPr>
            <a:spLocks noChangeArrowheads="1"/>
          </p:cNvSpPr>
          <p:nvPr/>
        </p:nvSpPr>
        <p:spPr bwMode="auto">
          <a:xfrm>
            <a:off x="3480775" y="4190856"/>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2">
            <a:extLst>
              <a:ext uri="{FF2B5EF4-FFF2-40B4-BE49-F238E27FC236}">
                <a16:creationId xmlns:a16="http://schemas.microsoft.com/office/drawing/2014/main" id="{377544C3-0452-5230-620B-9641DD002DA5}"/>
              </a:ext>
            </a:extLst>
          </p:cNvPr>
          <p:cNvSpPr>
            <a:spLocks noChangeArrowheads="1"/>
          </p:cNvSpPr>
          <p:nvPr/>
        </p:nvSpPr>
        <p:spPr bwMode="auto">
          <a:xfrm>
            <a:off x="514616" y="3502965"/>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4">
            <a:extLst>
              <a:ext uri="{FF2B5EF4-FFF2-40B4-BE49-F238E27FC236}">
                <a16:creationId xmlns:a16="http://schemas.microsoft.com/office/drawing/2014/main" id="{3277EC49-BBD9-BE4C-95F8-1423A5A0A164}"/>
              </a:ext>
            </a:extLst>
          </p:cNvPr>
          <p:cNvSpPr>
            <a:spLocks noChangeArrowheads="1"/>
          </p:cNvSpPr>
          <p:nvPr/>
        </p:nvSpPr>
        <p:spPr bwMode="auto">
          <a:xfrm>
            <a:off x="3090862" y="3221037"/>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8">
            <a:extLst>
              <a:ext uri="{FF2B5EF4-FFF2-40B4-BE49-F238E27FC236}">
                <a16:creationId xmlns:a16="http://schemas.microsoft.com/office/drawing/2014/main" id="{E2E1E617-3D99-7525-B730-D29B0AA34684}"/>
              </a:ext>
            </a:extLst>
          </p:cNvPr>
          <p:cNvSpPr>
            <a:spLocks noChangeArrowheads="1"/>
          </p:cNvSpPr>
          <p:nvPr/>
        </p:nvSpPr>
        <p:spPr bwMode="auto">
          <a:xfrm>
            <a:off x="706171" y="7039796"/>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0">
            <a:extLst>
              <a:ext uri="{FF2B5EF4-FFF2-40B4-BE49-F238E27FC236}">
                <a16:creationId xmlns:a16="http://schemas.microsoft.com/office/drawing/2014/main" id="{81E806F4-B419-6650-BB01-467085F411E3}"/>
              </a:ext>
            </a:extLst>
          </p:cNvPr>
          <p:cNvSpPr>
            <a:spLocks noChangeArrowheads="1"/>
          </p:cNvSpPr>
          <p:nvPr/>
        </p:nvSpPr>
        <p:spPr bwMode="auto">
          <a:xfrm>
            <a:off x="3263743" y="7004871"/>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9" name="Title 7">
            <a:extLst>
              <a:ext uri="{FF2B5EF4-FFF2-40B4-BE49-F238E27FC236}">
                <a16:creationId xmlns:a16="http://schemas.microsoft.com/office/drawing/2014/main" id="{719DDD40-80B1-4100-14E1-400B5FB7877C}"/>
              </a:ext>
            </a:extLst>
          </p:cNvPr>
          <p:cNvSpPr txBox="1">
            <a:spLocks/>
          </p:cNvSpPr>
          <p:nvPr/>
        </p:nvSpPr>
        <p:spPr>
          <a:xfrm>
            <a:off x="512710" y="1071997"/>
            <a:ext cx="6703695" cy="615026"/>
          </a:xfrm>
          <a:prstGeom prst="rect">
            <a:avLst/>
          </a:prstGeom>
        </p:spPr>
        <p:txBody>
          <a:bodyPr vert="horz" lIns="0" tIns="0" rIns="0" bIns="0" rtlCol="0" anchor="b">
            <a:noAutofit/>
          </a:bodyPr>
          <a:lstStyle>
            <a:lvl1pPr algn="l" defTabSz="582930" rtl="0" eaLnBrk="1" latinLnBrk="0" hangingPunct="1">
              <a:lnSpc>
                <a:spcPct val="90000"/>
              </a:lnSpc>
              <a:spcBef>
                <a:spcPct val="0"/>
              </a:spcBef>
              <a:buNone/>
              <a:defRPr sz="2800" b="1" kern="1200">
                <a:solidFill>
                  <a:schemeClr val="tx1"/>
                </a:solidFill>
                <a:latin typeface="+mj-lt"/>
                <a:ea typeface="+mj-ea"/>
                <a:cs typeface="+mj-cs"/>
              </a:defRPr>
            </a:lvl1pPr>
          </a:lstStyle>
          <a:p>
            <a:r>
              <a:rPr lang="en-US" dirty="0"/>
              <a:t>Light Duty Disk Harrow (FE57)</a:t>
            </a:r>
          </a:p>
        </p:txBody>
      </p:sp>
      <p:sp>
        <p:nvSpPr>
          <p:cNvPr id="30" name="Content Placeholder 8">
            <a:extLst>
              <a:ext uri="{FF2B5EF4-FFF2-40B4-BE49-F238E27FC236}">
                <a16:creationId xmlns:a16="http://schemas.microsoft.com/office/drawing/2014/main" id="{99EAEEEA-6131-7A27-563A-CD0D4DD48AAD}"/>
              </a:ext>
            </a:extLst>
          </p:cNvPr>
          <p:cNvSpPr txBox="1">
            <a:spLocks/>
          </p:cNvSpPr>
          <p:nvPr/>
        </p:nvSpPr>
        <p:spPr>
          <a:xfrm>
            <a:off x="511440" y="1807947"/>
            <a:ext cx="6703695" cy="1371600"/>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600"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A light duty implement consisting of gangs of concave disks in either offset or tandem configuration. Adjustment of gang angle controls cutting aggressiveness. Disk harrow hitches are either rear 3-point mounted or pull-type and less than 10 feet.</a:t>
            </a:r>
          </a:p>
        </p:txBody>
      </p:sp>
      <p:sp>
        <p:nvSpPr>
          <p:cNvPr id="31" name="Text Placeholder 1">
            <a:extLst>
              <a:ext uri="{FF2B5EF4-FFF2-40B4-BE49-F238E27FC236}">
                <a16:creationId xmlns:a16="http://schemas.microsoft.com/office/drawing/2014/main" id="{F8AC1EBD-7CBD-9354-32FA-429826F817DF}"/>
              </a:ext>
            </a:extLst>
          </p:cNvPr>
          <p:cNvSpPr txBox="1">
            <a:spLocks/>
          </p:cNvSpPr>
          <p:nvPr/>
        </p:nvSpPr>
        <p:spPr>
          <a:xfrm>
            <a:off x="511440" y="2788304"/>
            <a:ext cx="6702425" cy="247758"/>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400" b="0" i="1"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Reporting classifications: by working width in feet</a:t>
            </a:r>
          </a:p>
        </p:txBody>
      </p:sp>
      <p:pic>
        <p:nvPicPr>
          <p:cNvPr id="1025" name="Picture 1">
            <a:extLst>
              <a:ext uri="{FF2B5EF4-FFF2-40B4-BE49-F238E27FC236}">
                <a16:creationId xmlns:a16="http://schemas.microsoft.com/office/drawing/2014/main" id="{2E66D51E-5B1E-CBEE-8419-6A5C7AC81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1053" y="6585785"/>
            <a:ext cx="2240558" cy="123655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5563213F-B5B0-B28C-D0C9-7DA05FD121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656" y="6681495"/>
            <a:ext cx="2846692" cy="104513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D32D8E29-FA3A-73C2-40BE-8FE53BAC28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1094" y="7855297"/>
            <a:ext cx="2984050" cy="12974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C537E98-D10D-D6B9-8399-337EA56670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7263" y="3026844"/>
            <a:ext cx="2494085" cy="1590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C7497365-BB98-4054-B4AF-3E591CB45A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6219" y="3120595"/>
            <a:ext cx="2250684" cy="1508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360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BB6F2E-EC45-004A-BC4D-9A2BE7073172}"/>
              </a:ext>
            </a:extLst>
          </p:cNvPr>
          <p:cNvSpPr>
            <a:spLocks noGrp="1"/>
          </p:cNvSpPr>
          <p:nvPr>
            <p:ph type="sldNum" sz="quarter" idx="12"/>
          </p:nvPr>
        </p:nvSpPr>
        <p:spPr/>
        <p:txBody>
          <a:bodyPr/>
          <a:lstStyle/>
          <a:p>
            <a:fld id="{1FF48811-23A8-674A-9784-61075FD9E8FB}" type="slidenum">
              <a:rPr lang="en-US" smtClean="0"/>
              <a:t>31</a:t>
            </a:fld>
            <a:endParaRPr lang="en-US"/>
          </a:p>
        </p:txBody>
      </p:sp>
      <p:sp>
        <p:nvSpPr>
          <p:cNvPr id="7" name="Content Placeholder 6">
            <a:extLst>
              <a:ext uri="{FF2B5EF4-FFF2-40B4-BE49-F238E27FC236}">
                <a16:creationId xmlns:a16="http://schemas.microsoft.com/office/drawing/2014/main" id="{85D5BE86-F039-464E-B5E6-51112EBFEAB1}"/>
              </a:ext>
            </a:extLst>
          </p:cNvPr>
          <p:cNvSpPr>
            <a:spLocks noGrp="1"/>
          </p:cNvSpPr>
          <p:nvPr>
            <p:ph sz="quarter" idx="13"/>
          </p:nvPr>
        </p:nvSpPr>
        <p:spPr/>
        <p:txBody>
          <a:bodyPr/>
          <a:lstStyle/>
          <a:p>
            <a:r>
              <a:rPr lang="en-US" dirty="0">
                <a:latin typeface="Arial" panose="020B0604020202020204" pitchFamily="34" charset="0"/>
              </a:rPr>
              <a:t>AESC PRODUCT DEFINITIONS </a:t>
            </a:r>
          </a:p>
        </p:txBody>
      </p:sp>
      <p:sp>
        <p:nvSpPr>
          <p:cNvPr id="3" name="Rectangle 2">
            <a:extLst>
              <a:ext uri="{FF2B5EF4-FFF2-40B4-BE49-F238E27FC236}">
                <a16:creationId xmlns:a16="http://schemas.microsoft.com/office/drawing/2014/main" id="{CDC6499A-2B32-4C1A-9052-9415E7C4AE69}"/>
              </a:ext>
            </a:extLst>
          </p:cNvPr>
          <p:cNvSpPr>
            <a:spLocks noChangeArrowheads="1"/>
          </p:cNvSpPr>
          <p:nvPr/>
        </p:nvSpPr>
        <p:spPr bwMode="auto">
          <a:xfrm>
            <a:off x="651850" y="4120184"/>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2">
            <a:extLst>
              <a:ext uri="{FF2B5EF4-FFF2-40B4-BE49-F238E27FC236}">
                <a16:creationId xmlns:a16="http://schemas.microsoft.com/office/drawing/2014/main" id="{D927B919-BD9D-41D2-99E3-68FA2ABE56D3}"/>
              </a:ext>
            </a:extLst>
          </p:cNvPr>
          <p:cNvSpPr>
            <a:spLocks noChangeArrowheads="1"/>
          </p:cNvSpPr>
          <p:nvPr/>
        </p:nvSpPr>
        <p:spPr bwMode="auto">
          <a:xfrm>
            <a:off x="525450" y="342784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id="{A8662D4E-9B8E-433B-AF39-0B4BADE8407D}"/>
              </a:ext>
            </a:extLst>
          </p:cNvPr>
          <p:cNvSpPr>
            <a:spLocks noChangeArrowheads="1"/>
          </p:cNvSpPr>
          <p:nvPr/>
        </p:nvSpPr>
        <p:spPr bwMode="auto">
          <a:xfrm>
            <a:off x="3739081" y="347721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a:extLst>
              <a:ext uri="{FF2B5EF4-FFF2-40B4-BE49-F238E27FC236}">
                <a16:creationId xmlns:a16="http://schemas.microsoft.com/office/drawing/2014/main" id="{01AE230D-BBBF-4418-8B66-1E031E98B0A5}"/>
              </a:ext>
            </a:extLst>
          </p:cNvPr>
          <p:cNvSpPr>
            <a:spLocks noChangeArrowheads="1"/>
          </p:cNvSpPr>
          <p:nvPr/>
        </p:nvSpPr>
        <p:spPr bwMode="auto">
          <a:xfrm>
            <a:off x="626095" y="6252687"/>
            <a:ext cx="80067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Rectangle 6">
            <a:extLst>
              <a:ext uri="{FF2B5EF4-FFF2-40B4-BE49-F238E27FC236}">
                <a16:creationId xmlns:a16="http://schemas.microsoft.com/office/drawing/2014/main" id="{2C81EC1A-7714-D09C-4376-03F1FAE03A3F}"/>
              </a:ext>
            </a:extLst>
          </p:cNvPr>
          <p:cNvSpPr>
            <a:spLocks noChangeArrowheads="1"/>
          </p:cNvSpPr>
          <p:nvPr/>
        </p:nvSpPr>
        <p:spPr bwMode="auto">
          <a:xfrm>
            <a:off x="517118" y="1936229"/>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Title 7">
            <a:extLst>
              <a:ext uri="{FF2B5EF4-FFF2-40B4-BE49-F238E27FC236}">
                <a16:creationId xmlns:a16="http://schemas.microsoft.com/office/drawing/2014/main" id="{3EFF5361-1EC5-A1AA-5FC6-899A333A32AE}"/>
              </a:ext>
            </a:extLst>
          </p:cNvPr>
          <p:cNvSpPr txBox="1">
            <a:spLocks/>
          </p:cNvSpPr>
          <p:nvPr/>
        </p:nvSpPr>
        <p:spPr>
          <a:xfrm>
            <a:off x="514616" y="5373567"/>
            <a:ext cx="6703695" cy="615026"/>
          </a:xfrm>
          <a:prstGeom prst="rect">
            <a:avLst/>
          </a:prstGeom>
        </p:spPr>
        <p:txBody>
          <a:bodyPr vert="horz" lIns="0" tIns="0" rIns="0" bIns="0" rtlCol="0" anchor="b">
            <a:noAutofit/>
          </a:bodyPr>
          <a:lstStyle>
            <a:lvl1pPr algn="l" defTabSz="582930" rtl="0" eaLnBrk="1" latinLnBrk="0" hangingPunct="1">
              <a:lnSpc>
                <a:spcPct val="90000"/>
              </a:lnSpc>
              <a:spcBef>
                <a:spcPct val="0"/>
              </a:spcBef>
              <a:buNone/>
              <a:defRPr sz="2800" b="1" kern="1200">
                <a:solidFill>
                  <a:schemeClr val="tx1"/>
                </a:solidFill>
                <a:latin typeface="+mj-lt"/>
                <a:ea typeface="+mj-ea"/>
                <a:cs typeface="+mj-cs"/>
              </a:defRPr>
            </a:lvl1pPr>
          </a:lstStyle>
          <a:p>
            <a:r>
              <a:rPr lang="en-US" dirty="0"/>
              <a:t>Rotary Tillers (FER5)</a:t>
            </a:r>
          </a:p>
        </p:txBody>
      </p:sp>
      <p:sp>
        <p:nvSpPr>
          <p:cNvPr id="20" name="Content Placeholder 8">
            <a:extLst>
              <a:ext uri="{FF2B5EF4-FFF2-40B4-BE49-F238E27FC236}">
                <a16:creationId xmlns:a16="http://schemas.microsoft.com/office/drawing/2014/main" id="{0FE74A94-26B8-CC56-7A46-152CB09C567E}"/>
              </a:ext>
            </a:extLst>
          </p:cNvPr>
          <p:cNvSpPr txBox="1">
            <a:spLocks/>
          </p:cNvSpPr>
          <p:nvPr/>
        </p:nvSpPr>
        <p:spPr>
          <a:xfrm>
            <a:off x="513346" y="6109517"/>
            <a:ext cx="6703695" cy="1371600"/>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600"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A rear-mounted, PTO driven tractor attachment with a series of blades mounted on a power driven shaft, used to break up soil.  Units can be gearbox or chain driven and are used for primary or secondary tillage.</a:t>
            </a:r>
          </a:p>
        </p:txBody>
      </p:sp>
      <p:sp>
        <p:nvSpPr>
          <p:cNvPr id="21" name="Text Placeholder 1">
            <a:extLst>
              <a:ext uri="{FF2B5EF4-FFF2-40B4-BE49-F238E27FC236}">
                <a16:creationId xmlns:a16="http://schemas.microsoft.com/office/drawing/2014/main" id="{81E4F017-4E03-EC6B-66CA-7474D350B994}"/>
              </a:ext>
            </a:extLst>
          </p:cNvPr>
          <p:cNvSpPr txBox="1">
            <a:spLocks/>
          </p:cNvSpPr>
          <p:nvPr/>
        </p:nvSpPr>
        <p:spPr>
          <a:xfrm>
            <a:off x="513980" y="6824142"/>
            <a:ext cx="6702425" cy="247758"/>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400" b="0" i="1"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Reporting classifications:  by working width in inches</a:t>
            </a:r>
          </a:p>
        </p:txBody>
      </p:sp>
      <p:sp>
        <p:nvSpPr>
          <p:cNvPr id="12" name="Rectangle 5">
            <a:extLst>
              <a:ext uri="{FF2B5EF4-FFF2-40B4-BE49-F238E27FC236}">
                <a16:creationId xmlns:a16="http://schemas.microsoft.com/office/drawing/2014/main" id="{BC293066-FA21-1318-0023-7115BC73206D}"/>
              </a:ext>
            </a:extLst>
          </p:cNvPr>
          <p:cNvSpPr>
            <a:spLocks noChangeArrowheads="1"/>
          </p:cNvSpPr>
          <p:nvPr/>
        </p:nvSpPr>
        <p:spPr bwMode="auto">
          <a:xfrm>
            <a:off x="932507" y="3690912"/>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7">
            <a:extLst>
              <a:ext uri="{FF2B5EF4-FFF2-40B4-BE49-F238E27FC236}">
                <a16:creationId xmlns:a16="http://schemas.microsoft.com/office/drawing/2014/main" id="{4AE96683-A7FA-1D3D-EB15-FE66C1D2B70C}"/>
              </a:ext>
            </a:extLst>
          </p:cNvPr>
          <p:cNvSpPr>
            <a:spLocks noChangeArrowheads="1"/>
          </p:cNvSpPr>
          <p:nvPr/>
        </p:nvSpPr>
        <p:spPr bwMode="auto">
          <a:xfrm>
            <a:off x="3480775" y="4190856"/>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2">
            <a:extLst>
              <a:ext uri="{FF2B5EF4-FFF2-40B4-BE49-F238E27FC236}">
                <a16:creationId xmlns:a16="http://schemas.microsoft.com/office/drawing/2014/main" id="{377544C3-0452-5230-620B-9641DD002DA5}"/>
              </a:ext>
            </a:extLst>
          </p:cNvPr>
          <p:cNvSpPr>
            <a:spLocks noChangeArrowheads="1"/>
          </p:cNvSpPr>
          <p:nvPr/>
        </p:nvSpPr>
        <p:spPr bwMode="auto">
          <a:xfrm>
            <a:off x="514616" y="3502965"/>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4">
            <a:extLst>
              <a:ext uri="{FF2B5EF4-FFF2-40B4-BE49-F238E27FC236}">
                <a16:creationId xmlns:a16="http://schemas.microsoft.com/office/drawing/2014/main" id="{3277EC49-BBD9-BE4C-95F8-1423A5A0A164}"/>
              </a:ext>
            </a:extLst>
          </p:cNvPr>
          <p:cNvSpPr>
            <a:spLocks noChangeArrowheads="1"/>
          </p:cNvSpPr>
          <p:nvPr/>
        </p:nvSpPr>
        <p:spPr bwMode="auto">
          <a:xfrm>
            <a:off x="3090862" y="3221037"/>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6">
            <a:extLst>
              <a:ext uri="{FF2B5EF4-FFF2-40B4-BE49-F238E27FC236}">
                <a16:creationId xmlns:a16="http://schemas.microsoft.com/office/drawing/2014/main" id="{7B5002B8-ADF7-1A2A-9E6D-DD56E99BA46C}"/>
              </a:ext>
            </a:extLst>
          </p:cNvPr>
          <p:cNvSpPr>
            <a:spLocks noChangeArrowheads="1"/>
          </p:cNvSpPr>
          <p:nvPr/>
        </p:nvSpPr>
        <p:spPr bwMode="auto">
          <a:xfrm>
            <a:off x="2254790" y="3902525"/>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8">
            <a:extLst>
              <a:ext uri="{FF2B5EF4-FFF2-40B4-BE49-F238E27FC236}">
                <a16:creationId xmlns:a16="http://schemas.microsoft.com/office/drawing/2014/main" id="{E2E1E617-3D99-7525-B730-D29B0AA34684}"/>
              </a:ext>
            </a:extLst>
          </p:cNvPr>
          <p:cNvSpPr>
            <a:spLocks noChangeArrowheads="1"/>
          </p:cNvSpPr>
          <p:nvPr/>
        </p:nvSpPr>
        <p:spPr bwMode="auto">
          <a:xfrm>
            <a:off x="706171" y="7039796"/>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151" name="Picture 7">
            <a:extLst>
              <a:ext uri="{FF2B5EF4-FFF2-40B4-BE49-F238E27FC236}">
                <a16:creationId xmlns:a16="http://schemas.microsoft.com/office/drawing/2014/main" id="{36AD2858-045A-896C-1B4B-C4CBF4EF7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463" y="7435910"/>
            <a:ext cx="2136772" cy="117126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0">
            <a:extLst>
              <a:ext uri="{FF2B5EF4-FFF2-40B4-BE49-F238E27FC236}">
                <a16:creationId xmlns:a16="http://schemas.microsoft.com/office/drawing/2014/main" id="{81E806F4-B419-6650-BB01-467085F411E3}"/>
              </a:ext>
            </a:extLst>
          </p:cNvPr>
          <p:cNvSpPr>
            <a:spLocks noChangeArrowheads="1"/>
          </p:cNvSpPr>
          <p:nvPr/>
        </p:nvSpPr>
        <p:spPr bwMode="auto">
          <a:xfrm>
            <a:off x="3263743" y="7004871"/>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153" name="Picture 9">
            <a:extLst>
              <a:ext uri="{FF2B5EF4-FFF2-40B4-BE49-F238E27FC236}">
                <a16:creationId xmlns:a16="http://schemas.microsoft.com/office/drawing/2014/main" id="{143459EA-9AEC-2F45-0330-9DD1C47FB5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7110" y="7392251"/>
            <a:ext cx="1919690" cy="124077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12">
            <a:extLst>
              <a:ext uri="{FF2B5EF4-FFF2-40B4-BE49-F238E27FC236}">
                <a16:creationId xmlns:a16="http://schemas.microsoft.com/office/drawing/2014/main" id="{16B69598-5DC9-92FC-CC84-5BD670CB03B1}"/>
              </a:ext>
            </a:extLst>
          </p:cNvPr>
          <p:cNvSpPr>
            <a:spLocks noChangeArrowheads="1"/>
          </p:cNvSpPr>
          <p:nvPr/>
        </p:nvSpPr>
        <p:spPr bwMode="auto">
          <a:xfrm>
            <a:off x="5246643" y="7197982"/>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155" name="Picture 11">
            <a:extLst>
              <a:ext uri="{FF2B5EF4-FFF2-40B4-BE49-F238E27FC236}">
                <a16:creationId xmlns:a16="http://schemas.microsoft.com/office/drawing/2014/main" id="{D00BFAE3-24CD-230A-933C-CF2635A05B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9712" y="7392251"/>
            <a:ext cx="1683949" cy="1257032"/>
          </a:xfrm>
          <a:prstGeom prst="rect">
            <a:avLst/>
          </a:prstGeom>
          <a:noFill/>
          <a:extLst>
            <a:ext uri="{909E8E84-426E-40DD-AFC4-6F175D3DCCD1}">
              <a14:hiddenFill xmlns:a14="http://schemas.microsoft.com/office/drawing/2010/main">
                <a:solidFill>
                  <a:srgbClr val="FFFFFF"/>
                </a:solidFill>
              </a14:hiddenFill>
            </a:ext>
          </a:extLst>
        </p:spPr>
      </p:pic>
      <p:sp>
        <p:nvSpPr>
          <p:cNvPr id="29" name="Title 7">
            <a:extLst>
              <a:ext uri="{FF2B5EF4-FFF2-40B4-BE49-F238E27FC236}">
                <a16:creationId xmlns:a16="http://schemas.microsoft.com/office/drawing/2014/main" id="{719DDD40-80B1-4100-14E1-400B5FB7877C}"/>
              </a:ext>
            </a:extLst>
          </p:cNvPr>
          <p:cNvSpPr txBox="1">
            <a:spLocks/>
          </p:cNvSpPr>
          <p:nvPr/>
        </p:nvSpPr>
        <p:spPr>
          <a:xfrm>
            <a:off x="512710" y="1071997"/>
            <a:ext cx="6703695" cy="615026"/>
          </a:xfrm>
          <a:prstGeom prst="rect">
            <a:avLst/>
          </a:prstGeom>
        </p:spPr>
        <p:txBody>
          <a:bodyPr vert="horz" lIns="0" tIns="0" rIns="0" bIns="0" rtlCol="0" anchor="b">
            <a:noAutofit/>
          </a:bodyPr>
          <a:lstStyle>
            <a:lvl1pPr algn="l" defTabSz="582930" rtl="0" eaLnBrk="1" latinLnBrk="0" hangingPunct="1">
              <a:lnSpc>
                <a:spcPct val="90000"/>
              </a:lnSpc>
              <a:spcBef>
                <a:spcPct val="0"/>
              </a:spcBef>
              <a:buNone/>
              <a:defRPr sz="2800" b="1" kern="1200">
                <a:solidFill>
                  <a:schemeClr val="tx1"/>
                </a:solidFill>
                <a:latin typeface="+mj-lt"/>
                <a:ea typeface="+mj-ea"/>
                <a:cs typeface="+mj-cs"/>
              </a:defRPr>
            </a:lvl1pPr>
          </a:lstStyle>
          <a:p>
            <a:r>
              <a:rPr lang="en-US" dirty="0"/>
              <a:t>Compact Disk (FECD)</a:t>
            </a:r>
          </a:p>
        </p:txBody>
      </p:sp>
      <p:sp>
        <p:nvSpPr>
          <p:cNvPr id="30" name="Content Placeholder 8">
            <a:extLst>
              <a:ext uri="{FF2B5EF4-FFF2-40B4-BE49-F238E27FC236}">
                <a16:creationId xmlns:a16="http://schemas.microsoft.com/office/drawing/2014/main" id="{99EAEEEA-6131-7A27-563A-CD0D4DD48AAD}"/>
              </a:ext>
            </a:extLst>
          </p:cNvPr>
          <p:cNvSpPr txBox="1">
            <a:spLocks/>
          </p:cNvSpPr>
          <p:nvPr/>
        </p:nvSpPr>
        <p:spPr>
          <a:xfrm>
            <a:off x="511440" y="1807947"/>
            <a:ext cx="6703695" cy="1371600"/>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600"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The Compact Disk is a primary or secondary tillage implement consisting of two parallel gangs of concave disks.  Disk blades are mounted individually with compound angles to the direction of travel. </a:t>
            </a:r>
          </a:p>
        </p:txBody>
      </p:sp>
      <p:sp>
        <p:nvSpPr>
          <p:cNvPr id="31" name="Text Placeholder 1">
            <a:extLst>
              <a:ext uri="{FF2B5EF4-FFF2-40B4-BE49-F238E27FC236}">
                <a16:creationId xmlns:a16="http://schemas.microsoft.com/office/drawing/2014/main" id="{F8AC1EBD-7CBD-9354-32FA-429826F817DF}"/>
              </a:ext>
            </a:extLst>
          </p:cNvPr>
          <p:cNvSpPr txBox="1">
            <a:spLocks/>
          </p:cNvSpPr>
          <p:nvPr/>
        </p:nvSpPr>
        <p:spPr>
          <a:xfrm>
            <a:off x="512074" y="2522572"/>
            <a:ext cx="6702425" cy="247758"/>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400" b="0" i="1"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Reporting Classifications: by width of cut in feet</a:t>
            </a:r>
          </a:p>
        </p:txBody>
      </p:sp>
      <p:pic>
        <p:nvPicPr>
          <p:cNvPr id="32" name="Picture 1">
            <a:extLst>
              <a:ext uri="{FF2B5EF4-FFF2-40B4-BE49-F238E27FC236}">
                <a16:creationId xmlns:a16="http://schemas.microsoft.com/office/drawing/2014/main" id="{F63BA12D-A9AF-B734-752A-B9212C6121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0778" y="2837116"/>
            <a:ext cx="3262819" cy="2069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0276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CE3E9B-7FC4-B74D-AC8F-C89D9F956ACA}"/>
              </a:ext>
            </a:extLst>
          </p:cNvPr>
          <p:cNvSpPr>
            <a:spLocks noGrp="1"/>
          </p:cNvSpPr>
          <p:nvPr>
            <p:ph type="title"/>
          </p:nvPr>
        </p:nvSpPr>
        <p:spPr>
          <a:xfrm>
            <a:off x="518388" y="1044201"/>
            <a:ext cx="6703695" cy="615026"/>
          </a:xfrm>
        </p:spPr>
        <p:txBody>
          <a:bodyPr/>
          <a:lstStyle/>
          <a:p>
            <a:r>
              <a:rPr lang="en-US" dirty="0"/>
              <a:t>Sprayer, Power (high-clearance) (FESP)</a:t>
            </a:r>
          </a:p>
        </p:txBody>
      </p:sp>
      <p:sp>
        <p:nvSpPr>
          <p:cNvPr id="9" name="Content Placeholder 8">
            <a:extLst>
              <a:ext uri="{FF2B5EF4-FFF2-40B4-BE49-F238E27FC236}">
                <a16:creationId xmlns:a16="http://schemas.microsoft.com/office/drawing/2014/main" id="{858355CF-731C-B849-94DA-83DA47BD2057}"/>
              </a:ext>
            </a:extLst>
          </p:cNvPr>
          <p:cNvSpPr>
            <a:spLocks noGrp="1"/>
          </p:cNvSpPr>
          <p:nvPr>
            <p:ph idx="1"/>
          </p:nvPr>
        </p:nvSpPr>
        <p:spPr>
          <a:xfrm>
            <a:off x="517118" y="1780151"/>
            <a:ext cx="6703695" cy="1371600"/>
          </a:xfrm>
        </p:spPr>
        <p:txBody>
          <a:bodyPr/>
          <a:lstStyle/>
          <a:p>
            <a:r>
              <a:rPr lang="en-US" dirty="0"/>
              <a:t>A self-propelled machine used primarily in the application of pre- and post emergent pesticides, herbicides, fungicides and fertilizers on row or solid seed crops. The chassis is designed with a minimum or 36 inch crop clearance to pass through crops without causing unacceptable damage.  The chassis must be able to operate in liquid applications and can be used in dry/granular applications.  For dry/granular application, the product is contained in one or more bins and may be applied accurately to the crop or ground using either a broadcast spinner spreader or pneumatic applicator equipped with booms and appropriately spaced distribution outlets.  With liquid product, the solution is contained in one or more tanks and is sprayed accurately on the crop by delivering a solution through a manifold to appropriately spaced nozzles.  The nozzles are at a right angle outward from both sides of the chassis, usually parallel to and set distance from the ground. </a:t>
            </a:r>
          </a:p>
        </p:txBody>
      </p:sp>
      <p:sp>
        <p:nvSpPr>
          <p:cNvPr id="4" name="Slide Number Placeholder 3">
            <a:extLst>
              <a:ext uri="{FF2B5EF4-FFF2-40B4-BE49-F238E27FC236}">
                <a16:creationId xmlns:a16="http://schemas.microsoft.com/office/drawing/2014/main" id="{58BB6F2E-EC45-004A-BC4D-9A2BE7073172}"/>
              </a:ext>
            </a:extLst>
          </p:cNvPr>
          <p:cNvSpPr>
            <a:spLocks noGrp="1"/>
          </p:cNvSpPr>
          <p:nvPr>
            <p:ph type="sldNum" sz="quarter" idx="12"/>
          </p:nvPr>
        </p:nvSpPr>
        <p:spPr/>
        <p:txBody>
          <a:bodyPr/>
          <a:lstStyle/>
          <a:p>
            <a:fld id="{1FF48811-23A8-674A-9784-61075FD9E8FB}" type="slidenum">
              <a:rPr lang="en-US" smtClean="0"/>
              <a:t>32</a:t>
            </a:fld>
            <a:endParaRPr lang="en-US"/>
          </a:p>
        </p:txBody>
      </p:sp>
      <p:sp>
        <p:nvSpPr>
          <p:cNvPr id="7" name="Content Placeholder 6">
            <a:extLst>
              <a:ext uri="{FF2B5EF4-FFF2-40B4-BE49-F238E27FC236}">
                <a16:creationId xmlns:a16="http://schemas.microsoft.com/office/drawing/2014/main" id="{85D5BE86-F039-464E-B5E6-51112EBFEAB1}"/>
              </a:ext>
            </a:extLst>
          </p:cNvPr>
          <p:cNvSpPr>
            <a:spLocks noGrp="1"/>
          </p:cNvSpPr>
          <p:nvPr>
            <p:ph sz="quarter" idx="13"/>
          </p:nvPr>
        </p:nvSpPr>
        <p:spPr/>
        <p:txBody>
          <a:bodyPr/>
          <a:lstStyle/>
          <a:p>
            <a:r>
              <a:rPr lang="en-US" dirty="0">
                <a:latin typeface="Arial" panose="020B0604020202020204" pitchFamily="34" charset="0"/>
              </a:rPr>
              <a:t>AESC PRODUCT DEFINITIONS </a:t>
            </a:r>
          </a:p>
        </p:txBody>
      </p:sp>
      <p:sp>
        <p:nvSpPr>
          <p:cNvPr id="2" name="Text Placeholder 1">
            <a:extLst>
              <a:ext uri="{FF2B5EF4-FFF2-40B4-BE49-F238E27FC236}">
                <a16:creationId xmlns:a16="http://schemas.microsoft.com/office/drawing/2014/main" id="{445F4390-CA15-DA49-BDC9-0D7C7FE33482}"/>
              </a:ext>
            </a:extLst>
          </p:cNvPr>
          <p:cNvSpPr>
            <a:spLocks noGrp="1"/>
          </p:cNvSpPr>
          <p:nvPr>
            <p:ph type="body" sz="quarter" idx="14"/>
          </p:nvPr>
        </p:nvSpPr>
        <p:spPr>
          <a:xfrm>
            <a:off x="511211" y="5018947"/>
            <a:ext cx="6702425" cy="247758"/>
          </a:xfrm>
        </p:spPr>
        <p:txBody>
          <a:bodyPr/>
          <a:lstStyle/>
          <a:p>
            <a:r>
              <a:rPr lang="en-US" dirty="0"/>
              <a:t>Reporting classifications: Liquid Capacity (Gallons)</a:t>
            </a:r>
          </a:p>
        </p:txBody>
      </p:sp>
      <p:sp>
        <p:nvSpPr>
          <p:cNvPr id="3" name="Rectangle 2">
            <a:extLst>
              <a:ext uri="{FF2B5EF4-FFF2-40B4-BE49-F238E27FC236}">
                <a16:creationId xmlns:a16="http://schemas.microsoft.com/office/drawing/2014/main" id="{CDC6499A-2B32-4C1A-9052-9415E7C4AE69}"/>
              </a:ext>
            </a:extLst>
          </p:cNvPr>
          <p:cNvSpPr>
            <a:spLocks noChangeArrowheads="1"/>
          </p:cNvSpPr>
          <p:nvPr/>
        </p:nvSpPr>
        <p:spPr bwMode="auto">
          <a:xfrm>
            <a:off x="651850" y="4120184"/>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2">
            <a:extLst>
              <a:ext uri="{FF2B5EF4-FFF2-40B4-BE49-F238E27FC236}">
                <a16:creationId xmlns:a16="http://schemas.microsoft.com/office/drawing/2014/main" id="{D927B919-BD9D-41D2-99E3-68FA2ABE56D3}"/>
              </a:ext>
            </a:extLst>
          </p:cNvPr>
          <p:cNvSpPr>
            <a:spLocks noChangeArrowheads="1"/>
          </p:cNvSpPr>
          <p:nvPr/>
        </p:nvSpPr>
        <p:spPr bwMode="auto">
          <a:xfrm>
            <a:off x="525450" y="342784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id="{A8662D4E-9B8E-433B-AF39-0B4BADE8407D}"/>
              </a:ext>
            </a:extLst>
          </p:cNvPr>
          <p:cNvSpPr>
            <a:spLocks noChangeArrowheads="1"/>
          </p:cNvSpPr>
          <p:nvPr/>
        </p:nvSpPr>
        <p:spPr bwMode="auto">
          <a:xfrm>
            <a:off x="3739081" y="347721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6">
            <a:extLst>
              <a:ext uri="{FF2B5EF4-FFF2-40B4-BE49-F238E27FC236}">
                <a16:creationId xmlns:a16="http://schemas.microsoft.com/office/drawing/2014/main" id="{2C81EC1A-7714-D09C-4376-03F1FAE03A3F}"/>
              </a:ext>
            </a:extLst>
          </p:cNvPr>
          <p:cNvSpPr>
            <a:spLocks noChangeArrowheads="1"/>
          </p:cNvSpPr>
          <p:nvPr/>
        </p:nvSpPr>
        <p:spPr bwMode="auto">
          <a:xfrm>
            <a:off x="517118" y="1936229"/>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170" name="Picture 2">
            <a:extLst>
              <a:ext uri="{FF2B5EF4-FFF2-40B4-BE49-F238E27FC236}">
                <a16:creationId xmlns:a16="http://schemas.microsoft.com/office/drawing/2014/main" id="{5A31CAF6-64B8-B24E-6AB1-95D879D27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1794" r="4924"/>
          <a:stretch>
            <a:fillRect/>
          </a:stretch>
        </p:blipFill>
        <p:spPr bwMode="auto">
          <a:xfrm>
            <a:off x="793314" y="5446288"/>
            <a:ext cx="2780881" cy="152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a:extLst>
              <a:ext uri="{FF2B5EF4-FFF2-40B4-BE49-F238E27FC236}">
                <a16:creationId xmlns:a16="http://schemas.microsoft.com/office/drawing/2014/main" id="{100C2F62-9109-99E8-FC70-76BD75A54F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0411" y="5464568"/>
            <a:ext cx="3097693" cy="1541774"/>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a:extLst>
              <a:ext uri="{FF2B5EF4-FFF2-40B4-BE49-F238E27FC236}">
                <a16:creationId xmlns:a16="http://schemas.microsoft.com/office/drawing/2014/main" id="{1B3F424B-9C07-EA31-42C2-2E20EDDA07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7149" y="7167423"/>
            <a:ext cx="2703864" cy="1695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6434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CE3E9B-7FC4-B74D-AC8F-C89D9F956ACA}"/>
              </a:ext>
            </a:extLst>
          </p:cNvPr>
          <p:cNvSpPr>
            <a:spLocks noGrp="1"/>
          </p:cNvSpPr>
          <p:nvPr>
            <p:ph type="title"/>
          </p:nvPr>
        </p:nvSpPr>
        <p:spPr>
          <a:xfrm>
            <a:off x="543255" y="899907"/>
            <a:ext cx="6703695" cy="615026"/>
          </a:xfrm>
        </p:spPr>
        <p:txBody>
          <a:bodyPr/>
          <a:lstStyle/>
          <a:p>
            <a:r>
              <a:rPr lang="en-US" dirty="0"/>
              <a:t>Strip Tillage (FEST)</a:t>
            </a:r>
          </a:p>
        </p:txBody>
      </p:sp>
      <p:sp>
        <p:nvSpPr>
          <p:cNvPr id="9" name="Content Placeholder 8">
            <a:extLst>
              <a:ext uri="{FF2B5EF4-FFF2-40B4-BE49-F238E27FC236}">
                <a16:creationId xmlns:a16="http://schemas.microsoft.com/office/drawing/2014/main" id="{858355CF-731C-B849-94DA-83DA47BD2057}"/>
              </a:ext>
            </a:extLst>
          </p:cNvPr>
          <p:cNvSpPr>
            <a:spLocks noGrp="1"/>
          </p:cNvSpPr>
          <p:nvPr>
            <p:ph idx="1"/>
          </p:nvPr>
        </p:nvSpPr>
        <p:spPr>
          <a:xfrm>
            <a:off x="541985" y="1600119"/>
            <a:ext cx="6703695" cy="1371600"/>
          </a:xfrm>
        </p:spPr>
        <p:txBody>
          <a:bodyPr/>
          <a:lstStyle/>
          <a:p>
            <a:r>
              <a:rPr lang="en-US" dirty="0"/>
              <a:t>Strip till machines are designed to till a specific strip of soil a few inches wide in the direction of travel.  This strip can be any depth and width as long as each strip leaves an unworked strip of soil between the row unit.   The purpose of a strip till machine is one pass tillage and possibly fertilizer application to prepare a seedbed for later planting.  It is not full-width, or broadcast tillage where the entire acre of soil is prepared the same.  It combines the benefits of no-till management between the strips and greater tillage following each row unit.  These machines are not self-propelled.</a:t>
            </a:r>
          </a:p>
        </p:txBody>
      </p:sp>
      <p:sp>
        <p:nvSpPr>
          <p:cNvPr id="4" name="Slide Number Placeholder 3">
            <a:extLst>
              <a:ext uri="{FF2B5EF4-FFF2-40B4-BE49-F238E27FC236}">
                <a16:creationId xmlns:a16="http://schemas.microsoft.com/office/drawing/2014/main" id="{58BB6F2E-EC45-004A-BC4D-9A2BE7073172}"/>
              </a:ext>
            </a:extLst>
          </p:cNvPr>
          <p:cNvSpPr>
            <a:spLocks noGrp="1"/>
          </p:cNvSpPr>
          <p:nvPr>
            <p:ph type="sldNum" sz="quarter" idx="12"/>
          </p:nvPr>
        </p:nvSpPr>
        <p:spPr/>
        <p:txBody>
          <a:bodyPr/>
          <a:lstStyle/>
          <a:p>
            <a:fld id="{1FF48811-23A8-674A-9784-61075FD9E8FB}" type="slidenum">
              <a:rPr lang="en-US" smtClean="0"/>
              <a:t>33</a:t>
            </a:fld>
            <a:endParaRPr lang="en-US"/>
          </a:p>
        </p:txBody>
      </p:sp>
      <p:sp>
        <p:nvSpPr>
          <p:cNvPr id="7" name="Content Placeholder 6">
            <a:extLst>
              <a:ext uri="{FF2B5EF4-FFF2-40B4-BE49-F238E27FC236}">
                <a16:creationId xmlns:a16="http://schemas.microsoft.com/office/drawing/2014/main" id="{85D5BE86-F039-464E-B5E6-51112EBFEAB1}"/>
              </a:ext>
            </a:extLst>
          </p:cNvPr>
          <p:cNvSpPr>
            <a:spLocks noGrp="1"/>
          </p:cNvSpPr>
          <p:nvPr>
            <p:ph sz="quarter" idx="13"/>
          </p:nvPr>
        </p:nvSpPr>
        <p:spPr/>
        <p:txBody>
          <a:bodyPr/>
          <a:lstStyle/>
          <a:p>
            <a:r>
              <a:rPr lang="en-US" dirty="0">
                <a:latin typeface="Arial" panose="020B0604020202020204" pitchFamily="34" charset="0"/>
              </a:rPr>
              <a:t>AESC PRODUCT DEFINITIONS </a:t>
            </a:r>
          </a:p>
        </p:txBody>
      </p:sp>
      <p:sp>
        <p:nvSpPr>
          <p:cNvPr id="2" name="Text Placeholder 1">
            <a:extLst>
              <a:ext uri="{FF2B5EF4-FFF2-40B4-BE49-F238E27FC236}">
                <a16:creationId xmlns:a16="http://schemas.microsoft.com/office/drawing/2014/main" id="{445F4390-CA15-DA49-BDC9-0D7C7FE33482}"/>
              </a:ext>
            </a:extLst>
          </p:cNvPr>
          <p:cNvSpPr>
            <a:spLocks noGrp="1"/>
          </p:cNvSpPr>
          <p:nvPr>
            <p:ph type="body" sz="quarter" idx="14"/>
          </p:nvPr>
        </p:nvSpPr>
        <p:spPr>
          <a:xfrm>
            <a:off x="536078" y="3742994"/>
            <a:ext cx="6702425" cy="247758"/>
          </a:xfrm>
        </p:spPr>
        <p:txBody>
          <a:bodyPr/>
          <a:lstStyle/>
          <a:p>
            <a:r>
              <a:rPr lang="en-US" dirty="0"/>
              <a:t>Reporting Classifications: Sized by Total Number of Rows</a:t>
            </a:r>
          </a:p>
        </p:txBody>
      </p:sp>
      <p:sp>
        <p:nvSpPr>
          <p:cNvPr id="3" name="Rectangle 2">
            <a:extLst>
              <a:ext uri="{FF2B5EF4-FFF2-40B4-BE49-F238E27FC236}">
                <a16:creationId xmlns:a16="http://schemas.microsoft.com/office/drawing/2014/main" id="{CDC6499A-2B32-4C1A-9052-9415E7C4AE69}"/>
              </a:ext>
            </a:extLst>
          </p:cNvPr>
          <p:cNvSpPr>
            <a:spLocks noChangeArrowheads="1"/>
          </p:cNvSpPr>
          <p:nvPr/>
        </p:nvSpPr>
        <p:spPr bwMode="auto">
          <a:xfrm>
            <a:off x="651850" y="4120184"/>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2">
            <a:extLst>
              <a:ext uri="{FF2B5EF4-FFF2-40B4-BE49-F238E27FC236}">
                <a16:creationId xmlns:a16="http://schemas.microsoft.com/office/drawing/2014/main" id="{D927B919-BD9D-41D2-99E3-68FA2ABE56D3}"/>
              </a:ext>
            </a:extLst>
          </p:cNvPr>
          <p:cNvSpPr>
            <a:spLocks noChangeArrowheads="1"/>
          </p:cNvSpPr>
          <p:nvPr/>
        </p:nvSpPr>
        <p:spPr bwMode="auto">
          <a:xfrm>
            <a:off x="525450" y="342784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id="{A8662D4E-9B8E-433B-AF39-0B4BADE8407D}"/>
              </a:ext>
            </a:extLst>
          </p:cNvPr>
          <p:cNvSpPr>
            <a:spLocks noChangeArrowheads="1"/>
          </p:cNvSpPr>
          <p:nvPr/>
        </p:nvSpPr>
        <p:spPr bwMode="auto">
          <a:xfrm>
            <a:off x="3739081" y="347721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6">
            <a:extLst>
              <a:ext uri="{FF2B5EF4-FFF2-40B4-BE49-F238E27FC236}">
                <a16:creationId xmlns:a16="http://schemas.microsoft.com/office/drawing/2014/main" id="{2C81EC1A-7714-D09C-4376-03F1FAE03A3F}"/>
              </a:ext>
            </a:extLst>
          </p:cNvPr>
          <p:cNvSpPr>
            <a:spLocks noChangeArrowheads="1"/>
          </p:cNvSpPr>
          <p:nvPr/>
        </p:nvSpPr>
        <p:spPr bwMode="auto">
          <a:xfrm>
            <a:off x="517118" y="1936229"/>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194" name="Picture 1">
            <a:extLst>
              <a:ext uri="{FF2B5EF4-FFF2-40B4-BE49-F238E27FC236}">
                <a16:creationId xmlns:a16="http://schemas.microsoft.com/office/drawing/2014/main" id="{0F38D8D5-55EE-7767-B9E4-1D9675D314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9707" y="4012715"/>
            <a:ext cx="2552986" cy="102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7">
            <a:extLst>
              <a:ext uri="{FF2B5EF4-FFF2-40B4-BE49-F238E27FC236}">
                <a16:creationId xmlns:a16="http://schemas.microsoft.com/office/drawing/2014/main" id="{EE0EB9B6-F97E-7174-5E9A-EB0FB24C6086}"/>
              </a:ext>
            </a:extLst>
          </p:cNvPr>
          <p:cNvSpPr txBox="1">
            <a:spLocks/>
          </p:cNvSpPr>
          <p:nvPr/>
        </p:nvSpPr>
        <p:spPr>
          <a:xfrm>
            <a:off x="517118" y="5460031"/>
            <a:ext cx="6703695" cy="615026"/>
          </a:xfrm>
          <a:prstGeom prst="rect">
            <a:avLst/>
          </a:prstGeom>
        </p:spPr>
        <p:txBody>
          <a:bodyPr vert="horz" lIns="0" tIns="0" rIns="0" bIns="0" rtlCol="0" anchor="b">
            <a:noAutofit/>
          </a:bodyPr>
          <a:lstStyle>
            <a:lvl1pPr algn="l" defTabSz="582930" rtl="0" eaLnBrk="1" latinLnBrk="0" hangingPunct="1">
              <a:lnSpc>
                <a:spcPct val="90000"/>
              </a:lnSpc>
              <a:spcBef>
                <a:spcPct val="0"/>
              </a:spcBef>
              <a:buNone/>
              <a:defRPr sz="2800" b="1" kern="1200">
                <a:solidFill>
                  <a:schemeClr val="tx1"/>
                </a:solidFill>
                <a:latin typeface="+mj-lt"/>
                <a:ea typeface="+mj-ea"/>
                <a:cs typeface="+mj-cs"/>
              </a:defRPr>
            </a:lvl1pPr>
          </a:lstStyle>
          <a:p>
            <a:r>
              <a:rPr lang="en-US" dirty="0"/>
              <a:t>Air Delivery System (TPA3)</a:t>
            </a:r>
          </a:p>
        </p:txBody>
      </p:sp>
      <p:sp>
        <p:nvSpPr>
          <p:cNvPr id="16" name="Content Placeholder 8">
            <a:extLst>
              <a:ext uri="{FF2B5EF4-FFF2-40B4-BE49-F238E27FC236}">
                <a16:creationId xmlns:a16="http://schemas.microsoft.com/office/drawing/2014/main" id="{5FF5E6ED-C830-F431-B1EA-BB8826FAF03D}"/>
              </a:ext>
            </a:extLst>
          </p:cNvPr>
          <p:cNvSpPr txBox="1">
            <a:spLocks/>
          </p:cNvSpPr>
          <p:nvPr/>
        </p:nvSpPr>
        <p:spPr>
          <a:xfrm>
            <a:off x="517118" y="6255021"/>
            <a:ext cx="6703695" cy="1371600"/>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600"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pPr marL="0" marR="0"/>
            <a:r>
              <a:rPr lang="en-US" dirty="0"/>
              <a:t>An air delivery system consists of one or more holding tanks for seed and fertilizer. Beneath the tanks are metering systems that drop the products into an air stream created by a fan mounted on the air seeder. The airflow carries the metered product through a distribution system to some form of ground engaging implement. This category should not include any ground engaging implements such as an air hoe drill or a tillage implement. If the sale being reported includes an air seeder and a light duty cultivator, then the sale should be broken down into the two categories affected</a:t>
            </a:r>
          </a:p>
        </p:txBody>
      </p:sp>
      <p:sp>
        <p:nvSpPr>
          <p:cNvPr id="12" name="TextBox 11">
            <a:extLst>
              <a:ext uri="{FF2B5EF4-FFF2-40B4-BE49-F238E27FC236}">
                <a16:creationId xmlns:a16="http://schemas.microsoft.com/office/drawing/2014/main" id="{28BBCB47-AB45-7746-6523-7FD083AF6618}"/>
              </a:ext>
            </a:extLst>
          </p:cNvPr>
          <p:cNvSpPr txBox="1"/>
          <p:nvPr/>
        </p:nvSpPr>
        <p:spPr>
          <a:xfrm>
            <a:off x="432443" y="8129045"/>
            <a:ext cx="6286500" cy="286232"/>
          </a:xfrm>
          <a:prstGeom prst="rect">
            <a:avLst/>
          </a:prstGeom>
          <a:noFill/>
        </p:spPr>
        <p:txBody>
          <a:bodyPr wrap="square">
            <a:spAutoFit/>
          </a:bodyPr>
          <a:lstStyle/>
          <a:p>
            <a:pPr marR="0" defTabSz="582930">
              <a:lnSpc>
                <a:spcPct val="90000"/>
              </a:lnSpc>
              <a:spcBef>
                <a:spcPts val="638"/>
              </a:spcBef>
            </a:pPr>
            <a:r>
              <a:rPr lang="en-US" sz="1400" i="1" dirty="0"/>
              <a:t>Reporting classifications: tank capacity in bushels</a:t>
            </a:r>
          </a:p>
        </p:txBody>
      </p:sp>
    </p:spTree>
    <p:extLst>
      <p:ext uri="{BB962C8B-B14F-4D97-AF65-F5344CB8AC3E}">
        <p14:creationId xmlns:p14="http://schemas.microsoft.com/office/powerpoint/2010/main" val="272478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0C73C-5731-90C2-F2DA-48A13398E83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C9D74F-25E6-8F26-6702-B7291F919233}"/>
              </a:ext>
            </a:extLst>
          </p:cNvPr>
          <p:cNvSpPr>
            <a:spLocks noGrp="1"/>
          </p:cNvSpPr>
          <p:nvPr>
            <p:ph type="sldNum" sz="quarter" idx="12"/>
          </p:nvPr>
        </p:nvSpPr>
        <p:spPr/>
        <p:txBody>
          <a:bodyPr/>
          <a:lstStyle/>
          <a:p>
            <a:fld id="{1FF48811-23A8-674A-9784-61075FD9E8FB}" type="slidenum">
              <a:rPr lang="en-US" smtClean="0"/>
              <a:t>34</a:t>
            </a:fld>
            <a:endParaRPr lang="en-US"/>
          </a:p>
        </p:txBody>
      </p:sp>
      <p:sp>
        <p:nvSpPr>
          <p:cNvPr id="7" name="Content Placeholder 6">
            <a:extLst>
              <a:ext uri="{FF2B5EF4-FFF2-40B4-BE49-F238E27FC236}">
                <a16:creationId xmlns:a16="http://schemas.microsoft.com/office/drawing/2014/main" id="{74744C4B-182F-2F0B-CD23-DBDD14AE7E53}"/>
              </a:ext>
            </a:extLst>
          </p:cNvPr>
          <p:cNvSpPr>
            <a:spLocks noGrp="1"/>
          </p:cNvSpPr>
          <p:nvPr>
            <p:ph sz="quarter" idx="13"/>
          </p:nvPr>
        </p:nvSpPr>
        <p:spPr/>
        <p:txBody>
          <a:bodyPr/>
          <a:lstStyle/>
          <a:p>
            <a:r>
              <a:rPr lang="en-US" dirty="0">
                <a:latin typeface="Arial" panose="020B0604020202020204" pitchFamily="34" charset="0"/>
              </a:rPr>
              <a:t>AESC PRODUCT DEFINITIONS </a:t>
            </a:r>
          </a:p>
        </p:txBody>
      </p:sp>
      <p:sp>
        <p:nvSpPr>
          <p:cNvPr id="3" name="Rectangle 2">
            <a:extLst>
              <a:ext uri="{FF2B5EF4-FFF2-40B4-BE49-F238E27FC236}">
                <a16:creationId xmlns:a16="http://schemas.microsoft.com/office/drawing/2014/main" id="{5FCF1C27-AC7F-E628-0264-D1DA5A503F9B}"/>
              </a:ext>
            </a:extLst>
          </p:cNvPr>
          <p:cNvSpPr>
            <a:spLocks noChangeArrowheads="1"/>
          </p:cNvSpPr>
          <p:nvPr/>
        </p:nvSpPr>
        <p:spPr bwMode="auto">
          <a:xfrm>
            <a:off x="651850" y="4120184"/>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2">
            <a:extLst>
              <a:ext uri="{FF2B5EF4-FFF2-40B4-BE49-F238E27FC236}">
                <a16:creationId xmlns:a16="http://schemas.microsoft.com/office/drawing/2014/main" id="{663C7AD0-1D71-CF29-9366-AC64044B7A4A}"/>
              </a:ext>
            </a:extLst>
          </p:cNvPr>
          <p:cNvSpPr>
            <a:spLocks noChangeArrowheads="1"/>
          </p:cNvSpPr>
          <p:nvPr/>
        </p:nvSpPr>
        <p:spPr bwMode="auto">
          <a:xfrm>
            <a:off x="525450" y="342784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id="{3BAE4B97-F3EE-7F98-1A14-9F07C33293FB}"/>
              </a:ext>
            </a:extLst>
          </p:cNvPr>
          <p:cNvSpPr>
            <a:spLocks noChangeArrowheads="1"/>
          </p:cNvSpPr>
          <p:nvPr/>
        </p:nvSpPr>
        <p:spPr bwMode="auto">
          <a:xfrm>
            <a:off x="3739081" y="347721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6">
            <a:extLst>
              <a:ext uri="{FF2B5EF4-FFF2-40B4-BE49-F238E27FC236}">
                <a16:creationId xmlns:a16="http://schemas.microsoft.com/office/drawing/2014/main" id="{A5BB9CB7-3788-A744-E31F-0ABA405417FF}"/>
              </a:ext>
            </a:extLst>
          </p:cNvPr>
          <p:cNvSpPr>
            <a:spLocks noChangeArrowheads="1"/>
          </p:cNvSpPr>
          <p:nvPr/>
        </p:nvSpPr>
        <p:spPr bwMode="auto">
          <a:xfrm>
            <a:off x="517118" y="1936229"/>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Title 7">
            <a:extLst>
              <a:ext uri="{FF2B5EF4-FFF2-40B4-BE49-F238E27FC236}">
                <a16:creationId xmlns:a16="http://schemas.microsoft.com/office/drawing/2014/main" id="{CA5E7C47-CF23-9570-2927-7CCB59DEAB5C}"/>
              </a:ext>
            </a:extLst>
          </p:cNvPr>
          <p:cNvSpPr txBox="1">
            <a:spLocks/>
          </p:cNvSpPr>
          <p:nvPr/>
        </p:nvSpPr>
        <p:spPr>
          <a:xfrm>
            <a:off x="517118" y="1213299"/>
            <a:ext cx="6703695" cy="615026"/>
          </a:xfrm>
          <a:prstGeom prst="rect">
            <a:avLst/>
          </a:prstGeom>
        </p:spPr>
        <p:txBody>
          <a:bodyPr vert="horz" lIns="0" tIns="0" rIns="0" bIns="0" rtlCol="0" anchor="b">
            <a:noAutofit/>
          </a:bodyPr>
          <a:lstStyle>
            <a:lvl1pPr algn="l" defTabSz="582930" rtl="0" eaLnBrk="1" latinLnBrk="0" hangingPunct="1">
              <a:lnSpc>
                <a:spcPct val="90000"/>
              </a:lnSpc>
              <a:spcBef>
                <a:spcPct val="0"/>
              </a:spcBef>
              <a:buNone/>
              <a:defRPr sz="2800" b="1" kern="1200">
                <a:solidFill>
                  <a:schemeClr val="tx1"/>
                </a:solidFill>
                <a:latin typeface="+mj-lt"/>
                <a:ea typeface="+mj-ea"/>
                <a:cs typeface="+mj-cs"/>
              </a:defRPr>
            </a:lvl1pPr>
          </a:lstStyle>
          <a:p>
            <a:r>
              <a:rPr lang="en-US" dirty="0"/>
              <a:t>Air Hoe Drill (TP14)</a:t>
            </a:r>
          </a:p>
        </p:txBody>
      </p:sp>
      <p:sp>
        <p:nvSpPr>
          <p:cNvPr id="16" name="Content Placeholder 8">
            <a:extLst>
              <a:ext uri="{FF2B5EF4-FFF2-40B4-BE49-F238E27FC236}">
                <a16:creationId xmlns:a16="http://schemas.microsoft.com/office/drawing/2014/main" id="{46123B78-7003-9010-0AB5-CD22A5DC16F9}"/>
              </a:ext>
            </a:extLst>
          </p:cNvPr>
          <p:cNvSpPr txBox="1">
            <a:spLocks/>
          </p:cNvSpPr>
          <p:nvPr/>
        </p:nvSpPr>
        <p:spPr>
          <a:xfrm>
            <a:off x="517117" y="2149757"/>
            <a:ext cx="6703695" cy="1371600"/>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600"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pPr marL="0" marR="0"/>
            <a:r>
              <a:rPr lang="en-US" dirty="0"/>
              <a:t>A seeding implement that has on-row depth control and packing. Openers may be mounted on an opener assembly that have individual depth control by adjusting the relative position of the packer wheel to the opener. Air flow is being used to distribute seed to the opener. OR</a:t>
            </a:r>
          </a:p>
          <a:p>
            <a:pPr marL="0" marR="0"/>
            <a:r>
              <a:rPr lang="en-US" dirty="0"/>
              <a:t>Openers may be mounted on a "c"-shank, edge-on shank or hoe shank. Air flow is being used to distribute seed to the opener. The depth control for the implement must be maintained by the front castor wheels and the rear on-row packing wheels. The individual opener assembly depth control is the main criteria differentiating a Hydraulic Trip Air Hoe Drill from a Standard Air Hoe Drill with depth controlled by the front castor wheels and the rear on-row packing wheels. The depth control is the main criteria differentiating an air hoe drill from a tillage implement with mounted packer wheels. A tillage implement has wheels within the frame to control the depth of the openers. It is recommended that this category include seeding implements with either knife openers or sweeps.</a:t>
            </a:r>
          </a:p>
        </p:txBody>
      </p:sp>
      <p:sp>
        <p:nvSpPr>
          <p:cNvPr id="17" name="Text Placeholder 1">
            <a:extLst>
              <a:ext uri="{FF2B5EF4-FFF2-40B4-BE49-F238E27FC236}">
                <a16:creationId xmlns:a16="http://schemas.microsoft.com/office/drawing/2014/main" id="{33F7F2EA-BF82-0E23-BDE7-C129EC5FACB5}"/>
              </a:ext>
            </a:extLst>
          </p:cNvPr>
          <p:cNvSpPr txBox="1">
            <a:spLocks/>
          </p:cNvSpPr>
          <p:nvPr/>
        </p:nvSpPr>
        <p:spPr>
          <a:xfrm>
            <a:off x="517117" y="5752790"/>
            <a:ext cx="6702425" cy="247758"/>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400" b="0" i="1"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Reporting classifications: based on working width in feet </a:t>
            </a:r>
          </a:p>
        </p:txBody>
      </p:sp>
    </p:spTree>
    <p:extLst>
      <p:ext uri="{BB962C8B-B14F-4D97-AF65-F5344CB8AC3E}">
        <p14:creationId xmlns:p14="http://schemas.microsoft.com/office/powerpoint/2010/main" val="10985268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CE3E9B-7FC4-B74D-AC8F-C89D9F956ACA}"/>
              </a:ext>
            </a:extLst>
          </p:cNvPr>
          <p:cNvSpPr>
            <a:spLocks noGrp="1"/>
          </p:cNvSpPr>
          <p:nvPr>
            <p:ph type="title"/>
          </p:nvPr>
        </p:nvSpPr>
        <p:spPr>
          <a:xfrm>
            <a:off x="544525" y="1120942"/>
            <a:ext cx="6703695" cy="615026"/>
          </a:xfrm>
        </p:spPr>
        <p:txBody>
          <a:bodyPr/>
          <a:lstStyle/>
          <a:p>
            <a:r>
              <a:rPr lang="en-US" dirty="0"/>
              <a:t>Air Disc Drill-Integrated (TP12)</a:t>
            </a:r>
          </a:p>
        </p:txBody>
      </p:sp>
      <p:sp>
        <p:nvSpPr>
          <p:cNvPr id="9" name="Content Placeholder 8">
            <a:extLst>
              <a:ext uri="{FF2B5EF4-FFF2-40B4-BE49-F238E27FC236}">
                <a16:creationId xmlns:a16="http://schemas.microsoft.com/office/drawing/2014/main" id="{858355CF-731C-B849-94DA-83DA47BD2057}"/>
              </a:ext>
            </a:extLst>
          </p:cNvPr>
          <p:cNvSpPr>
            <a:spLocks noGrp="1"/>
          </p:cNvSpPr>
          <p:nvPr>
            <p:ph idx="1"/>
          </p:nvPr>
        </p:nvSpPr>
        <p:spPr>
          <a:xfrm>
            <a:off x="541985" y="1831987"/>
            <a:ext cx="6703695" cy="1371600"/>
          </a:xfrm>
        </p:spPr>
        <p:txBody>
          <a:bodyPr/>
          <a:lstStyle/>
          <a:p>
            <a:r>
              <a:rPr lang="en-US" dirty="0"/>
              <a:t>This seeding or banding implement utilizes a disc ground engaging system to create an opening in the soil for seed placement. The implement may use a single disc or a double disc to create the seed trench. Air flow is being used to distribute the seed to the disc opener. There must be a differentiation between a disc drill and a hoe drill that has coulters mounted in front of the shanks to cut through heavy crop residue. The main criteria for an air disc drill should be that the disc creates the opening for seed placement.  The seed is carried in a tank system that is integrated and mounted to the frame of the implement such that it is not easily removed and used for other applications.  The tank system does not have a separate serial number.</a:t>
            </a:r>
          </a:p>
        </p:txBody>
      </p:sp>
      <p:sp>
        <p:nvSpPr>
          <p:cNvPr id="4" name="Slide Number Placeholder 3">
            <a:extLst>
              <a:ext uri="{FF2B5EF4-FFF2-40B4-BE49-F238E27FC236}">
                <a16:creationId xmlns:a16="http://schemas.microsoft.com/office/drawing/2014/main" id="{58BB6F2E-EC45-004A-BC4D-9A2BE7073172}"/>
              </a:ext>
            </a:extLst>
          </p:cNvPr>
          <p:cNvSpPr>
            <a:spLocks noGrp="1"/>
          </p:cNvSpPr>
          <p:nvPr>
            <p:ph type="sldNum" sz="quarter" idx="12"/>
          </p:nvPr>
        </p:nvSpPr>
        <p:spPr/>
        <p:txBody>
          <a:bodyPr/>
          <a:lstStyle/>
          <a:p>
            <a:fld id="{1FF48811-23A8-674A-9784-61075FD9E8FB}" type="slidenum">
              <a:rPr lang="en-US" smtClean="0"/>
              <a:t>35</a:t>
            </a:fld>
            <a:endParaRPr lang="en-US"/>
          </a:p>
        </p:txBody>
      </p:sp>
      <p:sp>
        <p:nvSpPr>
          <p:cNvPr id="7" name="Content Placeholder 6">
            <a:extLst>
              <a:ext uri="{FF2B5EF4-FFF2-40B4-BE49-F238E27FC236}">
                <a16:creationId xmlns:a16="http://schemas.microsoft.com/office/drawing/2014/main" id="{85D5BE86-F039-464E-B5E6-51112EBFEAB1}"/>
              </a:ext>
            </a:extLst>
          </p:cNvPr>
          <p:cNvSpPr>
            <a:spLocks noGrp="1"/>
          </p:cNvSpPr>
          <p:nvPr>
            <p:ph sz="quarter" idx="13"/>
          </p:nvPr>
        </p:nvSpPr>
        <p:spPr/>
        <p:txBody>
          <a:bodyPr/>
          <a:lstStyle/>
          <a:p>
            <a:r>
              <a:rPr lang="en-US" dirty="0">
                <a:latin typeface="Arial" panose="020B0604020202020204" pitchFamily="34" charset="0"/>
              </a:rPr>
              <a:t>AESC PRODUCT DEFINITIONS </a:t>
            </a:r>
          </a:p>
        </p:txBody>
      </p:sp>
      <p:sp>
        <p:nvSpPr>
          <p:cNvPr id="2" name="Text Placeholder 1">
            <a:extLst>
              <a:ext uri="{FF2B5EF4-FFF2-40B4-BE49-F238E27FC236}">
                <a16:creationId xmlns:a16="http://schemas.microsoft.com/office/drawing/2014/main" id="{445F4390-CA15-DA49-BDC9-0D7C7FE33482}"/>
              </a:ext>
            </a:extLst>
          </p:cNvPr>
          <p:cNvSpPr>
            <a:spLocks noGrp="1"/>
          </p:cNvSpPr>
          <p:nvPr>
            <p:ph type="body" sz="quarter" idx="14"/>
          </p:nvPr>
        </p:nvSpPr>
        <p:spPr>
          <a:xfrm>
            <a:off x="544525" y="4417935"/>
            <a:ext cx="6702425" cy="247758"/>
          </a:xfrm>
        </p:spPr>
        <p:txBody>
          <a:bodyPr/>
          <a:lstStyle/>
          <a:p>
            <a:r>
              <a:rPr lang="en-US" dirty="0"/>
              <a:t>Reporting classification: Based on working width in feet</a:t>
            </a:r>
          </a:p>
        </p:txBody>
      </p:sp>
      <p:sp>
        <p:nvSpPr>
          <p:cNvPr id="3" name="Rectangle 2">
            <a:extLst>
              <a:ext uri="{FF2B5EF4-FFF2-40B4-BE49-F238E27FC236}">
                <a16:creationId xmlns:a16="http://schemas.microsoft.com/office/drawing/2014/main" id="{CDC6499A-2B32-4C1A-9052-9415E7C4AE69}"/>
              </a:ext>
            </a:extLst>
          </p:cNvPr>
          <p:cNvSpPr>
            <a:spLocks noChangeArrowheads="1"/>
          </p:cNvSpPr>
          <p:nvPr/>
        </p:nvSpPr>
        <p:spPr bwMode="auto">
          <a:xfrm>
            <a:off x="651850" y="4120184"/>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2">
            <a:extLst>
              <a:ext uri="{FF2B5EF4-FFF2-40B4-BE49-F238E27FC236}">
                <a16:creationId xmlns:a16="http://schemas.microsoft.com/office/drawing/2014/main" id="{D927B919-BD9D-41D2-99E3-68FA2ABE56D3}"/>
              </a:ext>
            </a:extLst>
          </p:cNvPr>
          <p:cNvSpPr>
            <a:spLocks noChangeArrowheads="1"/>
          </p:cNvSpPr>
          <p:nvPr/>
        </p:nvSpPr>
        <p:spPr bwMode="auto">
          <a:xfrm>
            <a:off x="525450" y="342784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id="{A8662D4E-9B8E-433B-AF39-0B4BADE8407D}"/>
              </a:ext>
            </a:extLst>
          </p:cNvPr>
          <p:cNvSpPr>
            <a:spLocks noChangeArrowheads="1"/>
          </p:cNvSpPr>
          <p:nvPr/>
        </p:nvSpPr>
        <p:spPr bwMode="auto">
          <a:xfrm>
            <a:off x="3739081" y="347721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6">
            <a:extLst>
              <a:ext uri="{FF2B5EF4-FFF2-40B4-BE49-F238E27FC236}">
                <a16:creationId xmlns:a16="http://schemas.microsoft.com/office/drawing/2014/main" id="{2C81EC1A-7714-D09C-4376-03F1FAE03A3F}"/>
              </a:ext>
            </a:extLst>
          </p:cNvPr>
          <p:cNvSpPr>
            <a:spLocks noChangeArrowheads="1"/>
          </p:cNvSpPr>
          <p:nvPr/>
        </p:nvSpPr>
        <p:spPr bwMode="auto">
          <a:xfrm>
            <a:off x="517118" y="1936229"/>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217" name="Picture 1">
            <a:extLst>
              <a:ext uri="{FF2B5EF4-FFF2-40B4-BE49-F238E27FC236}">
                <a16:creationId xmlns:a16="http://schemas.microsoft.com/office/drawing/2014/main" id="{81BDD181-8922-A970-B0F5-BD3924B54A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052" y="5534721"/>
            <a:ext cx="3704057" cy="2227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2677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CE3E9B-7FC4-B74D-AC8F-C89D9F956ACA}"/>
              </a:ext>
            </a:extLst>
          </p:cNvPr>
          <p:cNvSpPr>
            <a:spLocks noGrp="1"/>
          </p:cNvSpPr>
          <p:nvPr>
            <p:ph type="title"/>
          </p:nvPr>
        </p:nvSpPr>
        <p:spPr>
          <a:xfrm>
            <a:off x="544525" y="1120942"/>
            <a:ext cx="6703695" cy="615026"/>
          </a:xfrm>
        </p:spPr>
        <p:txBody>
          <a:bodyPr/>
          <a:lstStyle/>
          <a:p>
            <a:r>
              <a:rPr lang="en-US" dirty="0"/>
              <a:t>Air Disc Drill-External (TP13)</a:t>
            </a:r>
          </a:p>
        </p:txBody>
      </p:sp>
      <p:sp>
        <p:nvSpPr>
          <p:cNvPr id="9" name="Content Placeholder 8">
            <a:extLst>
              <a:ext uri="{FF2B5EF4-FFF2-40B4-BE49-F238E27FC236}">
                <a16:creationId xmlns:a16="http://schemas.microsoft.com/office/drawing/2014/main" id="{858355CF-731C-B849-94DA-83DA47BD2057}"/>
              </a:ext>
            </a:extLst>
          </p:cNvPr>
          <p:cNvSpPr>
            <a:spLocks noGrp="1"/>
          </p:cNvSpPr>
          <p:nvPr>
            <p:ph idx="1"/>
          </p:nvPr>
        </p:nvSpPr>
        <p:spPr>
          <a:xfrm>
            <a:off x="541985" y="1855986"/>
            <a:ext cx="6703695" cy="1371600"/>
          </a:xfrm>
        </p:spPr>
        <p:txBody>
          <a:bodyPr/>
          <a:lstStyle/>
          <a:p>
            <a:r>
              <a:rPr lang="en-US" dirty="0"/>
              <a:t>This seeding or banding implement utilizes a disc ground engaging system to create an opening in the soil for seed placement. The 24 implement may use a single disc or a double disc to create the seed trench. Air flow is being used to distribute the seed to the disc opener. There must be a differentiation between a disc drill and a hoe drill that has coulters mounted in front of the shanks to cut through heavy crop residue. The main criteria for an air disc drill should be that the disc creates the opening for seed placement.  The seed is carried in a separate tow behind or tow between cart that is attached to the machine via a hitch mechanism.  The cart has a separate and independent serial number which is counted in the TPA3 category.</a:t>
            </a:r>
          </a:p>
        </p:txBody>
      </p:sp>
      <p:sp>
        <p:nvSpPr>
          <p:cNvPr id="4" name="Slide Number Placeholder 3">
            <a:extLst>
              <a:ext uri="{FF2B5EF4-FFF2-40B4-BE49-F238E27FC236}">
                <a16:creationId xmlns:a16="http://schemas.microsoft.com/office/drawing/2014/main" id="{58BB6F2E-EC45-004A-BC4D-9A2BE7073172}"/>
              </a:ext>
            </a:extLst>
          </p:cNvPr>
          <p:cNvSpPr>
            <a:spLocks noGrp="1"/>
          </p:cNvSpPr>
          <p:nvPr>
            <p:ph type="sldNum" sz="quarter" idx="12"/>
          </p:nvPr>
        </p:nvSpPr>
        <p:spPr/>
        <p:txBody>
          <a:bodyPr/>
          <a:lstStyle/>
          <a:p>
            <a:fld id="{1FF48811-23A8-674A-9784-61075FD9E8FB}" type="slidenum">
              <a:rPr lang="en-US" smtClean="0"/>
              <a:t>36</a:t>
            </a:fld>
            <a:endParaRPr lang="en-US"/>
          </a:p>
        </p:txBody>
      </p:sp>
      <p:sp>
        <p:nvSpPr>
          <p:cNvPr id="7" name="Content Placeholder 6">
            <a:extLst>
              <a:ext uri="{FF2B5EF4-FFF2-40B4-BE49-F238E27FC236}">
                <a16:creationId xmlns:a16="http://schemas.microsoft.com/office/drawing/2014/main" id="{85D5BE86-F039-464E-B5E6-51112EBFEAB1}"/>
              </a:ext>
            </a:extLst>
          </p:cNvPr>
          <p:cNvSpPr>
            <a:spLocks noGrp="1"/>
          </p:cNvSpPr>
          <p:nvPr>
            <p:ph sz="quarter" idx="13"/>
          </p:nvPr>
        </p:nvSpPr>
        <p:spPr/>
        <p:txBody>
          <a:bodyPr/>
          <a:lstStyle/>
          <a:p>
            <a:r>
              <a:rPr lang="en-US" dirty="0">
                <a:latin typeface="Arial" panose="020B0604020202020204" pitchFamily="34" charset="0"/>
              </a:rPr>
              <a:t>AESC PRODUCT DEFINITIONS </a:t>
            </a:r>
          </a:p>
        </p:txBody>
      </p:sp>
      <p:sp>
        <p:nvSpPr>
          <p:cNvPr id="2" name="Text Placeholder 1">
            <a:extLst>
              <a:ext uri="{FF2B5EF4-FFF2-40B4-BE49-F238E27FC236}">
                <a16:creationId xmlns:a16="http://schemas.microsoft.com/office/drawing/2014/main" id="{445F4390-CA15-DA49-BDC9-0D7C7FE33482}"/>
              </a:ext>
            </a:extLst>
          </p:cNvPr>
          <p:cNvSpPr>
            <a:spLocks noGrp="1"/>
          </p:cNvSpPr>
          <p:nvPr>
            <p:ph type="body" sz="quarter" idx="14"/>
          </p:nvPr>
        </p:nvSpPr>
        <p:spPr>
          <a:xfrm>
            <a:off x="544525" y="4417935"/>
            <a:ext cx="6702425" cy="247758"/>
          </a:xfrm>
        </p:spPr>
        <p:txBody>
          <a:bodyPr/>
          <a:lstStyle/>
          <a:p>
            <a:r>
              <a:rPr lang="en-US" dirty="0"/>
              <a:t>Reporting classification: Based on working width in feet</a:t>
            </a:r>
          </a:p>
        </p:txBody>
      </p:sp>
      <p:sp>
        <p:nvSpPr>
          <p:cNvPr id="3" name="Rectangle 2">
            <a:extLst>
              <a:ext uri="{FF2B5EF4-FFF2-40B4-BE49-F238E27FC236}">
                <a16:creationId xmlns:a16="http://schemas.microsoft.com/office/drawing/2014/main" id="{CDC6499A-2B32-4C1A-9052-9415E7C4AE69}"/>
              </a:ext>
            </a:extLst>
          </p:cNvPr>
          <p:cNvSpPr>
            <a:spLocks noChangeArrowheads="1"/>
          </p:cNvSpPr>
          <p:nvPr/>
        </p:nvSpPr>
        <p:spPr bwMode="auto">
          <a:xfrm>
            <a:off x="651850" y="4120184"/>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2">
            <a:extLst>
              <a:ext uri="{FF2B5EF4-FFF2-40B4-BE49-F238E27FC236}">
                <a16:creationId xmlns:a16="http://schemas.microsoft.com/office/drawing/2014/main" id="{D927B919-BD9D-41D2-99E3-68FA2ABE56D3}"/>
              </a:ext>
            </a:extLst>
          </p:cNvPr>
          <p:cNvSpPr>
            <a:spLocks noChangeArrowheads="1"/>
          </p:cNvSpPr>
          <p:nvPr/>
        </p:nvSpPr>
        <p:spPr bwMode="auto">
          <a:xfrm>
            <a:off x="525450" y="342784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id="{A8662D4E-9B8E-433B-AF39-0B4BADE8407D}"/>
              </a:ext>
            </a:extLst>
          </p:cNvPr>
          <p:cNvSpPr>
            <a:spLocks noChangeArrowheads="1"/>
          </p:cNvSpPr>
          <p:nvPr/>
        </p:nvSpPr>
        <p:spPr bwMode="auto">
          <a:xfrm>
            <a:off x="3739081" y="347721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6">
            <a:extLst>
              <a:ext uri="{FF2B5EF4-FFF2-40B4-BE49-F238E27FC236}">
                <a16:creationId xmlns:a16="http://schemas.microsoft.com/office/drawing/2014/main" id="{2C81EC1A-7714-D09C-4376-03F1FAE03A3F}"/>
              </a:ext>
            </a:extLst>
          </p:cNvPr>
          <p:cNvSpPr>
            <a:spLocks noChangeArrowheads="1"/>
          </p:cNvSpPr>
          <p:nvPr/>
        </p:nvSpPr>
        <p:spPr bwMode="auto">
          <a:xfrm>
            <a:off x="517118" y="1936229"/>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43" name="Picture 3">
            <a:extLst>
              <a:ext uri="{FF2B5EF4-FFF2-40B4-BE49-F238E27FC236}">
                <a16:creationId xmlns:a16="http://schemas.microsoft.com/office/drawing/2014/main" id="{382E9236-F759-D65B-9247-6731ECF87B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318" y="4919467"/>
            <a:ext cx="3263027" cy="1694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0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CE3E9B-7FC4-B74D-AC8F-C89D9F956ACA}"/>
              </a:ext>
            </a:extLst>
          </p:cNvPr>
          <p:cNvSpPr>
            <a:spLocks noGrp="1"/>
          </p:cNvSpPr>
          <p:nvPr>
            <p:ph type="title"/>
          </p:nvPr>
        </p:nvSpPr>
        <p:spPr>
          <a:xfrm>
            <a:off x="525450" y="1140737"/>
            <a:ext cx="6703695" cy="398942"/>
          </a:xfrm>
        </p:spPr>
        <p:txBody>
          <a:bodyPr/>
          <a:lstStyle/>
          <a:p>
            <a:r>
              <a:rPr lang="en-US" dirty="0"/>
              <a:t>Plows, Moldboard (TP53)</a:t>
            </a:r>
          </a:p>
        </p:txBody>
      </p:sp>
      <p:sp>
        <p:nvSpPr>
          <p:cNvPr id="9" name="Content Placeholder 8">
            <a:extLst>
              <a:ext uri="{FF2B5EF4-FFF2-40B4-BE49-F238E27FC236}">
                <a16:creationId xmlns:a16="http://schemas.microsoft.com/office/drawing/2014/main" id="{858355CF-731C-B849-94DA-83DA47BD2057}"/>
              </a:ext>
            </a:extLst>
          </p:cNvPr>
          <p:cNvSpPr>
            <a:spLocks noGrp="1"/>
          </p:cNvSpPr>
          <p:nvPr>
            <p:ph idx="1"/>
          </p:nvPr>
        </p:nvSpPr>
        <p:spPr>
          <a:xfrm>
            <a:off x="540715" y="1589048"/>
            <a:ext cx="6703695" cy="1371600"/>
          </a:xfrm>
        </p:spPr>
        <p:txBody>
          <a:bodyPr/>
          <a:lstStyle/>
          <a:p>
            <a:r>
              <a:rPr lang="en-US" dirty="0"/>
              <a:t>A primary tillage implement which cuts, partially or complete inverts a layer of soil to bury surface materials and pulverizes the soil. The part of the plow that cuts the soil is called the bottom or base. The moldboard is the curved plate above the bottom which receives the slice of soil and inverts it. Moldboard plows are equipped with one or more bottoms of various cutting widths. Bottoms are commonly right-hand that turn all slices to the right. Two-way moldboard plows are equipped with right-hand and left-hand bottoms that are alternately used to turn all slices in the same direction as the plow is operated back and forth across the field. </a:t>
            </a:r>
          </a:p>
        </p:txBody>
      </p:sp>
      <p:sp>
        <p:nvSpPr>
          <p:cNvPr id="4" name="Slide Number Placeholder 3">
            <a:extLst>
              <a:ext uri="{FF2B5EF4-FFF2-40B4-BE49-F238E27FC236}">
                <a16:creationId xmlns:a16="http://schemas.microsoft.com/office/drawing/2014/main" id="{58BB6F2E-EC45-004A-BC4D-9A2BE7073172}"/>
              </a:ext>
            </a:extLst>
          </p:cNvPr>
          <p:cNvSpPr>
            <a:spLocks noGrp="1"/>
          </p:cNvSpPr>
          <p:nvPr>
            <p:ph type="sldNum" sz="quarter" idx="12"/>
          </p:nvPr>
        </p:nvSpPr>
        <p:spPr/>
        <p:txBody>
          <a:bodyPr/>
          <a:lstStyle/>
          <a:p>
            <a:fld id="{1FF48811-23A8-674A-9784-61075FD9E8FB}" type="slidenum">
              <a:rPr lang="en-US" smtClean="0"/>
              <a:t>37</a:t>
            </a:fld>
            <a:endParaRPr lang="en-US"/>
          </a:p>
        </p:txBody>
      </p:sp>
      <p:sp>
        <p:nvSpPr>
          <p:cNvPr id="7" name="Content Placeholder 6">
            <a:extLst>
              <a:ext uri="{FF2B5EF4-FFF2-40B4-BE49-F238E27FC236}">
                <a16:creationId xmlns:a16="http://schemas.microsoft.com/office/drawing/2014/main" id="{85D5BE86-F039-464E-B5E6-51112EBFEAB1}"/>
              </a:ext>
            </a:extLst>
          </p:cNvPr>
          <p:cNvSpPr>
            <a:spLocks noGrp="1"/>
          </p:cNvSpPr>
          <p:nvPr>
            <p:ph sz="quarter" idx="13"/>
          </p:nvPr>
        </p:nvSpPr>
        <p:spPr/>
        <p:txBody>
          <a:bodyPr/>
          <a:lstStyle/>
          <a:p>
            <a:r>
              <a:rPr lang="en-US" dirty="0">
                <a:latin typeface="Arial" panose="020B0604020202020204" pitchFamily="34" charset="0"/>
              </a:rPr>
              <a:t>AESC PRODUCT DEFINITIONS </a:t>
            </a:r>
          </a:p>
        </p:txBody>
      </p:sp>
      <p:sp>
        <p:nvSpPr>
          <p:cNvPr id="2" name="Text Placeholder 1">
            <a:extLst>
              <a:ext uri="{FF2B5EF4-FFF2-40B4-BE49-F238E27FC236}">
                <a16:creationId xmlns:a16="http://schemas.microsoft.com/office/drawing/2014/main" id="{445F4390-CA15-DA49-BDC9-0D7C7FE33482}"/>
              </a:ext>
            </a:extLst>
          </p:cNvPr>
          <p:cNvSpPr>
            <a:spLocks noGrp="1"/>
          </p:cNvSpPr>
          <p:nvPr>
            <p:ph type="body" sz="quarter" idx="14"/>
          </p:nvPr>
        </p:nvSpPr>
        <p:spPr>
          <a:xfrm>
            <a:off x="515848" y="3678450"/>
            <a:ext cx="6702425" cy="247758"/>
          </a:xfrm>
        </p:spPr>
        <p:txBody>
          <a:bodyPr/>
          <a:lstStyle/>
          <a:p>
            <a:r>
              <a:rPr lang="en-US" dirty="0"/>
              <a:t>Reporting classification: 2-Way Mounted and 2-Way Semi-Mounted.</a:t>
            </a:r>
          </a:p>
        </p:txBody>
      </p:sp>
      <p:sp>
        <p:nvSpPr>
          <p:cNvPr id="3" name="Rectangle 2">
            <a:extLst>
              <a:ext uri="{FF2B5EF4-FFF2-40B4-BE49-F238E27FC236}">
                <a16:creationId xmlns:a16="http://schemas.microsoft.com/office/drawing/2014/main" id="{CDC6499A-2B32-4C1A-9052-9415E7C4AE69}"/>
              </a:ext>
            </a:extLst>
          </p:cNvPr>
          <p:cNvSpPr>
            <a:spLocks noChangeArrowheads="1"/>
          </p:cNvSpPr>
          <p:nvPr/>
        </p:nvSpPr>
        <p:spPr bwMode="auto">
          <a:xfrm>
            <a:off x="651850" y="4120184"/>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2">
            <a:extLst>
              <a:ext uri="{FF2B5EF4-FFF2-40B4-BE49-F238E27FC236}">
                <a16:creationId xmlns:a16="http://schemas.microsoft.com/office/drawing/2014/main" id="{D927B919-BD9D-41D2-99E3-68FA2ABE56D3}"/>
              </a:ext>
            </a:extLst>
          </p:cNvPr>
          <p:cNvSpPr>
            <a:spLocks noChangeArrowheads="1"/>
          </p:cNvSpPr>
          <p:nvPr/>
        </p:nvSpPr>
        <p:spPr bwMode="auto">
          <a:xfrm>
            <a:off x="525450" y="342784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id="{A8662D4E-9B8E-433B-AF39-0B4BADE8407D}"/>
              </a:ext>
            </a:extLst>
          </p:cNvPr>
          <p:cNvSpPr>
            <a:spLocks noChangeArrowheads="1"/>
          </p:cNvSpPr>
          <p:nvPr/>
        </p:nvSpPr>
        <p:spPr bwMode="auto">
          <a:xfrm>
            <a:off x="3739081" y="347721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6">
            <a:extLst>
              <a:ext uri="{FF2B5EF4-FFF2-40B4-BE49-F238E27FC236}">
                <a16:creationId xmlns:a16="http://schemas.microsoft.com/office/drawing/2014/main" id="{2C81EC1A-7714-D09C-4376-03F1FAE03A3F}"/>
              </a:ext>
            </a:extLst>
          </p:cNvPr>
          <p:cNvSpPr>
            <a:spLocks noChangeArrowheads="1"/>
          </p:cNvSpPr>
          <p:nvPr/>
        </p:nvSpPr>
        <p:spPr bwMode="auto">
          <a:xfrm>
            <a:off x="517118" y="1936229"/>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265" name="Picture 1">
            <a:extLst>
              <a:ext uri="{FF2B5EF4-FFF2-40B4-BE49-F238E27FC236}">
                <a16:creationId xmlns:a16="http://schemas.microsoft.com/office/drawing/2014/main" id="{D18F839F-3D84-4439-5FE8-65A3C56E81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9140" y="3983951"/>
            <a:ext cx="3179879" cy="1436609"/>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7">
            <a:extLst>
              <a:ext uri="{FF2B5EF4-FFF2-40B4-BE49-F238E27FC236}">
                <a16:creationId xmlns:a16="http://schemas.microsoft.com/office/drawing/2014/main" id="{D30F24A1-5C08-DBA5-9368-E3A59B7C4A0B}"/>
              </a:ext>
            </a:extLst>
          </p:cNvPr>
          <p:cNvSpPr txBox="1">
            <a:spLocks/>
          </p:cNvSpPr>
          <p:nvPr/>
        </p:nvSpPr>
        <p:spPr>
          <a:xfrm>
            <a:off x="571932" y="5394592"/>
            <a:ext cx="6703695" cy="615026"/>
          </a:xfrm>
          <a:prstGeom prst="rect">
            <a:avLst/>
          </a:prstGeom>
        </p:spPr>
        <p:txBody>
          <a:bodyPr vert="horz" lIns="0" tIns="0" rIns="0" bIns="0" rtlCol="0" anchor="b">
            <a:noAutofit/>
          </a:bodyPr>
          <a:lstStyle>
            <a:lvl1pPr algn="l" defTabSz="582930" rtl="0" eaLnBrk="1" latinLnBrk="0" hangingPunct="1">
              <a:lnSpc>
                <a:spcPct val="90000"/>
              </a:lnSpc>
              <a:spcBef>
                <a:spcPct val="0"/>
              </a:spcBef>
              <a:buNone/>
              <a:defRPr sz="2800" b="1" kern="1200">
                <a:solidFill>
                  <a:schemeClr val="tx1"/>
                </a:solidFill>
                <a:latin typeface="+mj-lt"/>
                <a:ea typeface="+mj-ea"/>
                <a:cs typeface="+mj-cs"/>
              </a:defRPr>
            </a:lvl1pPr>
          </a:lstStyle>
          <a:p>
            <a:r>
              <a:rPr lang="en-US" dirty="0"/>
              <a:t>Plow, Combination Chisel (TPCC)</a:t>
            </a:r>
          </a:p>
        </p:txBody>
      </p:sp>
      <p:sp>
        <p:nvSpPr>
          <p:cNvPr id="15" name="Content Placeholder 8">
            <a:extLst>
              <a:ext uri="{FF2B5EF4-FFF2-40B4-BE49-F238E27FC236}">
                <a16:creationId xmlns:a16="http://schemas.microsoft.com/office/drawing/2014/main" id="{7B109DD4-EBFD-780F-F3AF-975CB7A92F55}"/>
              </a:ext>
            </a:extLst>
          </p:cNvPr>
          <p:cNvSpPr txBox="1">
            <a:spLocks/>
          </p:cNvSpPr>
          <p:nvPr/>
        </p:nvSpPr>
        <p:spPr>
          <a:xfrm>
            <a:off x="569392" y="6129636"/>
            <a:ext cx="6703695" cy="1371600"/>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600"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Combination of two implements consist of leading flat or concave disks or individual rolling coulters to cut surface residue and vegetation followed by chisel plow shanks. Chisel plows differ from cultivators by being constructed stronger with wider spaced shanks for primary tillage generally deeper than 8” of operation. </a:t>
            </a:r>
          </a:p>
        </p:txBody>
      </p:sp>
      <p:sp>
        <p:nvSpPr>
          <p:cNvPr id="16" name="Text Placeholder 1">
            <a:extLst>
              <a:ext uri="{FF2B5EF4-FFF2-40B4-BE49-F238E27FC236}">
                <a16:creationId xmlns:a16="http://schemas.microsoft.com/office/drawing/2014/main" id="{551A4DEA-6B9C-1900-4575-337B5C7FA900}"/>
              </a:ext>
            </a:extLst>
          </p:cNvPr>
          <p:cNvSpPr txBox="1">
            <a:spLocks/>
          </p:cNvSpPr>
          <p:nvPr/>
        </p:nvSpPr>
        <p:spPr>
          <a:xfrm>
            <a:off x="544525" y="7318487"/>
            <a:ext cx="6702425" cy="247758"/>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400" b="0" i="1"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a:t>Reporting classification: Based on working width in feet</a:t>
            </a:r>
            <a:endParaRPr lang="en-US" dirty="0"/>
          </a:p>
        </p:txBody>
      </p:sp>
      <p:pic>
        <p:nvPicPr>
          <p:cNvPr id="11267" name="Picture 1">
            <a:extLst>
              <a:ext uri="{FF2B5EF4-FFF2-40B4-BE49-F238E27FC236}">
                <a16:creationId xmlns:a16="http://schemas.microsoft.com/office/drawing/2014/main" id="{25E27BD1-6081-B16A-17DB-9CFA74858A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862" y="7610124"/>
            <a:ext cx="2942437" cy="1617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46586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CE3E9B-7FC4-B74D-AC8F-C89D9F956ACA}"/>
              </a:ext>
            </a:extLst>
          </p:cNvPr>
          <p:cNvSpPr>
            <a:spLocks noGrp="1"/>
          </p:cNvSpPr>
          <p:nvPr>
            <p:ph type="title"/>
          </p:nvPr>
        </p:nvSpPr>
        <p:spPr>
          <a:xfrm>
            <a:off x="543255" y="1009621"/>
            <a:ext cx="6703695" cy="615026"/>
          </a:xfrm>
        </p:spPr>
        <p:txBody>
          <a:bodyPr/>
          <a:lstStyle/>
          <a:p>
            <a:r>
              <a:rPr lang="en-US" dirty="0"/>
              <a:t>Plows, Chisel (TPCP)</a:t>
            </a:r>
          </a:p>
        </p:txBody>
      </p:sp>
      <p:sp>
        <p:nvSpPr>
          <p:cNvPr id="9" name="Content Placeholder 8">
            <a:extLst>
              <a:ext uri="{FF2B5EF4-FFF2-40B4-BE49-F238E27FC236}">
                <a16:creationId xmlns:a16="http://schemas.microsoft.com/office/drawing/2014/main" id="{858355CF-731C-B849-94DA-83DA47BD2057}"/>
              </a:ext>
            </a:extLst>
          </p:cNvPr>
          <p:cNvSpPr>
            <a:spLocks noGrp="1"/>
          </p:cNvSpPr>
          <p:nvPr>
            <p:ph idx="1"/>
          </p:nvPr>
        </p:nvSpPr>
        <p:spPr>
          <a:xfrm>
            <a:off x="540715" y="1744665"/>
            <a:ext cx="6703695" cy="1371600"/>
          </a:xfrm>
        </p:spPr>
        <p:txBody>
          <a:bodyPr/>
          <a:lstStyle/>
          <a:p>
            <a:r>
              <a:rPr lang="en-US" dirty="0"/>
              <a:t>A primary implement which shatters the soil without complete burial or mixing of surface materials. Multiple rows of staggered curved shanks are mounted either rigidly or with resets. Interchangeable sweep, chisel, spike, or shovel tools are attached to each shank. Working width is increased by adding folding wings to the main unit. Not "V" type or subsoilers. Chisel plows differ from cultivators by being constructed stronger with wider spaced shanks for primary tillage. </a:t>
            </a:r>
          </a:p>
        </p:txBody>
      </p:sp>
      <p:sp>
        <p:nvSpPr>
          <p:cNvPr id="4" name="Slide Number Placeholder 3">
            <a:extLst>
              <a:ext uri="{FF2B5EF4-FFF2-40B4-BE49-F238E27FC236}">
                <a16:creationId xmlns:a16="http://schemas.microsoft.com/office/drawing/2014/main" id="{58BB6F2E-EC45-004A-BC4D-9A2BE7073172}"/>
              </a:ext>
            </a:extLst>
          </p:cNvPr>
          <p:cNvSpPr>
            <a:spLocks noGrp="1"/>
          </p:cNvSpPr>
          <p:nvPr>
            <p:ph type="sldNum" sz="quarter" idx="12"/>
          </p:nvPr>
        </p:nvSpPr>
        <p:spPr/>
        <p:txBody>
          <a:bodyPr/>
          <a:lstStyle/>
          <a:p>
            <a:fld id="{1FF48811-23A8-674A-9784-61075FD9E8FB}" type="slidenum">
              <a:rPr lang="en-US" smtClean="0"/>
              <a:t>38</a:t>
            </a:fld>
            <a:endParaRPr lang="en-US"/>
          </a:p>
        </p:txBody>
      </p:sp>
      <p:sp>
        <p:nvSpPr>
          <p:cNvPr id="7" name="Content Placeholder 6">
            <a:extLst>
              <a:ext uri="{FF2B5EF4-FFF2-40B4-BE49-F238E27FC236}">
                <a16:creationId xmlns:a16="http://schemas.microsoft.com/office/drawing/2014/main" id="{85D5BE86-F039-464E-B5E6-51112EBFEAB1}"/>
              </a:ext>
            </a:extLst>
          </p:cNvPr>
          <p:cNvSpPr>
            <a:spLocks noGrp="1"/>
          </p:cNvSpPr>
          <p:nvPr>
            <p:ph sz="quarter" idx="13"/>
          </p:nvPr>
        </p:nvSpPr>
        <p:spPr/>
        <p:txBody>
          <a:bodyPr/>
          <a:lstStyle/>
          <a:p>
            <a:r>
              <a:rPr lang="en-US" dirty="0">
                <a:latin typeface="Arial" panose="020B0604020202020204" pitchFamily="34" charset="0"/>
              </a:rPr>
              <a:t>AESC PRODUCT DEFINITIONS </a:t>
            </a:r>
          </a:p>
        </p:txBody>
      </p:sp>
      <p:sp>
        <p:nvSpPr>
          <p:cNvPr id="2" name="Text Placeholder 1">
            <a:extLst>
              <a:ext uri="{FF2B5EF4-FFF2-40B4-BE49-F238E27FC236}">
                <a16:creationId xmlns:a16="http://schemas.microsoft.com/office/drawing/2014/main" id="{445F4390-CA15-DA49-BDC9-0D7C7FE33482}"/>
              </a:ext>
            </a:extLst>
          </p:cNvPr>
          <p:cNvSpPr>
            <a:spLocks noGrp="1"/>
          </p:cNvSpPr>
          <p:nvPr>
            <p:ph type="body" sz="quarter" idx="14"/>
          </p:nvPr>
        </p:nvSpPr>
        <p:spPr>
          <a:xfrm>
            <a:off x="534987" y="3379719"/>
            <a:ext cx="6702425" cy="247758"/>
          </a:xfrm>
        </p:spPr>
        <p:txBody>
          <a:bodyPr/>
          <a:lstStyle/>
          <a:p>
            <a:r>
              <a:rPr lang="en-US" dirty="0"/>
              <a:t>Reporting classifications: by design type and working width in feet</a:t>
            </a:r>
          </a:p>
        </p:txBody>
      </p:sp>
      <p:sp>
        <p:nvSpPr>
          <p:cNvPr id="5" name="Rectangle 2">
            <a:extLst>
              <a:ext uri="{FF2B5EF4-FFF2-40B4-BE49-F238E27FC236}">
                <a16:creationId xmlns:a16="http://schemas.microsoft.com/office/drawing/2014/main" id="{D927B919-BD9D-41D2-99E3-68FA2ABE56D3}"/>
              </a:ext>
            </a:extLst>
          </p:cNvPr>
          <p:cNvSpPr>
            <a:spLocks noChangeArrowheads="1"/>
          </p:cNvSpPr>
          <p:nvPr/>
        </p:nvSpPr>
        <p:spPr bwMode="auto">
          <a:xfrm>
            <a:off x="525450" y="342784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id="{A8662D4E-9B8E-433B-AF39-0B4BADE8407D}"/>
              </a:ext>
            </a:extLst>
          </p:cNvPr>
          <p:cNvSpPr>
            <a:spLocks noChangeArrowheads="1"/>
          </p:cNvSpPr>
          <p:nvPr/>
        </p:nvSpPr>
        <p:spPr bwMode="auto">
          <a:xfrm>
            <a:off x="3739081" y="347721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6">
            <a:extLst>
              <a:ext uri="{FF2B5EF4-FFF2-40B4-BE49-F238E27FC236}">
                <a16:creationId xmlns:a16="http://schemas.microsoft.com/office/drawing/2014/main" id="{2C81EC1A-7714-D09C-4376-03F1FAE03A3F}"/>
              </a:ext>
            </a:extLst>
          </p:cNvPr>
          <p:cNvSpPr>
            <a:spLocks noChangeArrowheads="1"/>
          </p:cNvSpPr>
          <p:nvPr/>
        </p:nvSpPr>
        <p:spPr bwMode="auto">
          <a:xfrm>
            <a:off x="517118" y="1936229"/>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Title 7">
            <a:extLst>
              <a:ext uri="{FF2B5EF4-FFF2-40B4-BE49-F238E27FC236}">
                <a16:creationId xmlns:a16="http://schemas.microsoft.com/office/drawing/2014/main" id="{D30F24A1-5C08-DBA5-9368-E3A59B7C4A0B}"/>
              </a:ext>
            </a:extLst>
          </p:cNvPr>
          <p:cNvSpPr txBox="1">
            <a:spLocks/>
          </p:cNvSpPr>
          <p:nvPr/>
        </p:nvSpPr>
        <p:spPr>
          <a:xfrm>
            <a:off x="543255" y="5029200"/>
            <a:ext cx="6703695" cy="615026"/>
          </a:xfrm>
          <a:prstGeom prst="rect">
            <a:avLst/>
          </a:prstGeom>
        </p:spPr>
        <p:txBody>
          <a:bodyPr vert="horz" lIns="0" tIns="0" rIns="0" bIns="0" rtlCol="0" anchor="b">
            <a:noAutofit/>
          </a:bodyPr>
          <a:lstStyle>
            <a:lvl1pPr algn="l" defTabSz="582930" rtl="0" eaLnBrk="1" latinLnBrk="0" hangingPunct="1">
              <a:lnSpc>
                <a:spcPct val="90000"/>
              </a:lnSpc>
              <a:spcBef>
                <a:spcPct val="0"/>
              </a:spcBef>
              <a:buNone/>
              <a:defRPr sz="2800" b="1" kern="1200">
                <a:solidFill>
                  <a:schemeClr val="tx1"/>
                </a:solidFill>
                <a:latin typeface="+mj-lt"/>
                <a:ea typeface="+mj-ea"/>
                <a:cs typeface="+mj-cs"/>
              </a:defRPr>
            </a:lvl1pPr>
          </a:lstStyle>
          <a:p>
            <a:r>
              <a:rPr lang="en-US" dirty="0"/>
              <a:t>Cultivator, Field (pull-type) (TPFP)</a:t>
            </a:r>
          </a:p>
        </p:txBody>
      </p:sp>
      <p:sp>
        <p:nvSpPr>
          <p:cNvPr id="15" name="Content Placeholder 8">
            <a:extLst>
              <a:ext uri="{FF2B5EF4-FFF2-40B4-BE49-F238E27FC236}">
                <a16:creationId xmlns:a16="http://schemas.microsoft.com/office/drawing/2014/main" id="{7B109DD4-EBFD-780F-F3AF-975CB7A92F55}"/>
              </a:ext>
            </a:extLst>
          </p:cNvPr>
          <p:cNvSpPr txBox="1">
            <a:spLocks/>
          </p:cNvSpPr>
          <p:nvPr/>
        </p:nvSpPr>
        <p:spPr>
          <a:xfrm>
            <a:off x="540715" y="5764244"/>
            <a:ext cx="6703695" cy="1371600"/>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600"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A pull-type secondary tillage implements for seedbed preparation, weed eradication, or fallow cultivation subsequent to some form of primary tillage.  Field cultivators are equipped with spring steel shanks or teeth which have an integral forged point of mounted holes for replaceable shovel or seep tools.  Teeth are generally spaced up to 23 cm (9 in.) in staggered pattern.  Frame sections are folded updates are backwards for transport.</a:t>
            </a:r>
          </a:p>
        </p:txBody>
      </p:sp>
      <p:sp>
        <p:nvSpPr>
          <p:cNvPr id="16" name="Text Placeholder 1">
            <a:extLst>
              <a:ext uri="{FF2B5EF4-FFF2-40B4-BE49-F238E27FC236}">
                <a16:creationId xmlns:a16="http://schemas.microsoft.com/office/drawing/2014/main" id="{551A4DEA-6B9C-1900-4575-337B5C7FA900}"/>
              </a:ext>
            </a:extLst>
          </p:cNvPr>
          <p:cNvSpPr txBox="1">
            <a:spLocks/>
          </p:cNvSpPr>
          <p:nvPr/>
        </p:nvSpPr>
        <p:spPr>
          <a:xfrm>
            <a:off x="544525" y="7400619"/>
            <a:ext cx="6702425" cy="247758"/>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400" b="0" i="1"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Reporting classifications: by working width in feet</a:t>
            </a:r>
          </a:p>
        </p:txBody>
      </p:sp>
      <p:pic>
        <p:nvPicPr>
          <p:cNvPr id="12290" name="Picture 1">
            <a:extLst>
              <a:ext uri="{FF2B5EF4-FFF2-40B4-BE49-F238E27FC236}">
                <a16:creationId xmlns:a16="http://schemas.microsoft.com/office/drawing/2014/main" id="{B4260010-5227-99D0-ED77-A5F2B8BEF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559" y="3749685"/>
            <a:ext cx="3124939" cy="1228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a:extLst>
              <a:ext uri="{FF2B5EF4-FFF2-40B4-BE49-F238E27FC236}">
                <a16:creationId xmlns:a16="http://schemas.microsoft.com/office/drawing/2014/main" id="{5B1B5876-04BD-8FD2-0390-6A76595B54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421" y="3843754"/>
            <a:ext cx="2794029" cy="1228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a:extLst>
              <a:ext uri="{FF2B5EF4-FFF2-40B4-BE49-F238E27FC236}">
                <a16:creationId xmlns:a16="http://schemas.microsoft.com/office/drawing/2014/main" id="{4E389D86-19A7-A869-43F3-608955A4F4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0268" y="7711751"/>
            <a:ext cx="2284460" cy="1491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61779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CE3E9B-7FC4-B74D-AC8F-C89D9F956ACA}"/>
              </a:ext>
            </a:extLst>
          </p:cNvPr>
          <p:cNvSpPr>
            <a:spLocks noGrp="1"/>
          </p:cNvSpPr>
          <p:nvPr>
            <p:ph type="title"/>
          </p:nvPr>
        </p:nvSpPr>
        <p:spPr>
          <a:xfrm>
            <a:off x="544525" y="1120942"/>
            <a:ext cx="6703695" cy="615026"/>
          </a:xfrm>
        </p:spPr>
        <p:txBody>
          <a:bodyPr/>
          <a:lstStyle/>
          <a:p>
            <a:r>
              <a:rPr lang="en-US" dirty="0"/>
              <a:t>Three (3) Point Mounted Drills (TPG1)</a:t>
            </a:r>
          </a:p>
        </p:txBody>
      </p:sp>
      <p:sp>
        <p:nvSpPr>
          <p:cNvPr id="9" name="Content Placeholder 8">
            <a:extLst>
              <a:ext uri="{FF2B5EF4-FFF2-40B4-BE49-F238E27FC236}">
                <a16:creationId xmlns:a16="http://schemas.microsoft.com/office/drawing/2014/main" id="{858355CF-731C-B849-94DA-83DA47BD2057}"/>
              </a:ext>
            </a:extLst>
          </p:cNvPr>
          <p:cNvSpPr>
            <a:spLocks noGrp="1"/>
          </p:cNvSpPr>
          <p:nvPr>
            <p:ph idx="1"/>
          </p:nvPr>
        </p:nvSpPr>
        <p:spPr>
          <a:xfrm>
            <a:off x="541985" y="1855986"/>
            <a:ext cx="6703695" cy="1371600"/>
          </a:xfrm>
        </p:spPr>
        <p:txBody>
          <a:bodyPr/>
          <a:lstStyle/>
          <a:p>
            <a:r>
              <a:rPr lang="en-US" dirty="0"/>
              <a:t>3-point mounted drills are grain drills designed to work primarily in soil which has been previously tilled, which is mounted directly to the tractor 3-point hitch.  Generally, the mounted grain drill is operated and transported while directly connected to the tractor 3-point hitch.  Grain drills are designed to plant or seed coarse grains, feed grains, legumes, oil crops, grasses and other field crops in rows generally narrower than 15” spacing.  Different than planters, seed metering is accomplished by volumetric rather than singulation seed metering devices.  Grain drills may also be equipped with ancillary boxes to meter and apply fertilizer and other granular materials at the time of seeding</a:t>
            </a:r>
          </a:p>
        </p:txBody>
      </p:sp>
      <p:sp>
        <p:nvSpPr>
          <p:cNvPr id="4" name="Slide Number Placeholder 3">
            <a:extLst>
              <a:ext uri="{FF2B5EF4-FFF2-40B4-BE49-F238E27FC236}">
                <a16:creationId xmlns:a16="http://schemas.microsoft.com/office/drawing/2014/main" id="{58BB6F2E-EC45-004A-BC4D-9A2BE7073172}"/>
              </a:ext>
            </a:extLst>
          </p:cNvPr>
          <p:cNvSpPr>
            <a:spLocks noGrp="1"/>
          </p:cNvSpPr>
          <p:nvPr>
            <p:ph type="sldNum" sz="quarter" idx="12"/>
          </p:nvPr>
        </p:nvSpPr>
        <p:spPr/>
        <p:txBody>
          <a:bodyPr/>
          <a:lstStyle/>
          <a:p>
            <a:fld id="{1FF48811-23A8-674A-9784-61075FD9E8FB}" type="slidenum">
              <a:rPr lang="en-US" smtClean="0"/>
              <a:t>39</a:t>
            </a:fld>
            <a:endParaRPr lang="en-US"/>
          </a:p>
        </p:txBody>
      </p:sp>
      <p:sp>
        <p:nvSpPr>
          <p:cNvPr id="7" name="Content Placeholder 6">
            <a:extLst>
              <a:ext uri="{FF2B5EF4-FFF2-40B4-BE49-F238E27FC236}">
                <a16:creationId xmlns:a16="http://schemas.microsoft.com/office/drawing/2014/main" id="{85D5BE86-F039-464E-B5E6-51112EBFEAB1}"/>
              </a:ext>
            </a:extLst>
          </p:cNvPr>
          <p:cNvSpPr>
            <a:spLocks noGrp="1"/>
          </p:cNvSpPr>
          <p:nvPr>
            <p:ph sz="quarter" idx="13"/>
          </p:nvPr>
        </p:nvSpPr>
        <p:spPr/>
        <p:txBody>
          <a:bodyPr/>
          <a:lstStyle/>
          <a:p>
            <a:r>
              <a:rPr lang="en-US" dirty="0">
                <a:latin typeface="Arial" panose="020B0604020202020204" pitchFamily="34" charset="0"/>
              </a:rPr>
              <a:t>AESC PRODUCT DEFINITIONS </a:t>
            </a:r>
          </a:p>
        </p:txBody>
      </p:sp>
      <p:sp>
        <p:nvSpPr>
          <p:cNvPr id="2" name="Text Placeholder 1">
            <a:extLst>
              <a:ext uri="{FF2B5EF4-FFF2-40B4-BE49-F238E27FC236}">
                <a16:creationId xmlns:a16="http://schemas.microsoft.com/office/drawing/2014/main" id="{445F4390-CA15-DA49-BDC9-0D7C7FE33482}"/>
              </a:ext>
            </a:extLst>
          </p:cNvPr>
          <p:cNvSpPr>
            <a:spLocks noGrp="1"/>
          </p:cNvSpPr>
          <p:nvPr>
            <p:ph type="body" sz="quarter" idx="14"/>
          </p:nvPr>
        </p:nvSpPr>
        <p:spPr>
          <a:xfrm>
            <a:off x="517118" y="4131090"/>
            <a:ext cx="6702425" cy="247758"/>
          </a:xfrm>
        </p:spPr>
        <p:txBody>
          <a:bodyPr/>
          <a:lstStyle/>
          <a:p>
            <a:r>
              <a:rPr lang="en-US" dirty="0"/>
              <a:t>Reporting classifications: by working width in feet</a:t>
            </a:r>
          </a:p>
        </p:txBody>
      </p:sp>
      <p:sp>
        <p:nvSpPr>
          <p:cNvPr id="3" name="Rectangle 2">
            <a:extLst>
              <a:ext uri="{FF2B5EF4-FFF2-40B4-BE49-F238E27FC236}">
                <a16:creationId xmlns:a16="http://schemas.microsoft.com/office/drawing/2014/main" id="{CDC6499A-2B32-4C1A-9052-9415E7C4AE69}"/>
              </a:ext>
            </a:extLst>
          </p:cNvPr>
          <p:cNvSpPr>
            <a:spLocks noChangeArrowheads="1"/>
          </p:cNvSpPr>
          <p:nvPr/>
        </p:nvSpPr>
        <p:spPr bwMode="auto">
          <a:xfrm>
            <a:off x="651850" y="4120184"/>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2">
            <a:extLst>
              <a:ext uri="{FF2B5EF4-FFF2-40B4-BE49-F238E27FC236}">
                <a16:creationId xmlns:a16="http://schemas.microsoft.com/office/drawing/2014/main" id="{D927B919-BD9D-41D2-99E3-68FA2ABE56D3}"/>
              </a:ext>
            </a:extLst>
          </p:cNvPr>
          <p:cNvSpPr>
            <a:spLocks noChangeArrowheads="1"/>
          </p:cNvSpPr>
          <p:nvPr/>
        </p:nvSpPr>
        <p:spPr bwMode="auto">
          <a:xfrm>
            <a:off x="525450" y="342784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id="{A8662D4E-9B8E-433B-AF39-0B4BADE8407D}"/>
              </a:ext>
            </a:extLst>
          </p:cNvPr>
          <p:cNvSpPr>
            <a:spLocks noChangeArrowheads="1"/>
          </p:cNvSpPr>
          <p:nvPr/>
        </p:nvSpPr>
        <p:spPr bwMode="auto">
          <a:xfrm>
            <a:off x="3739081" y="347721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6">
            <a:extLst>
              <a:ext uri="{FF2B5EF4-FFF2-40B4-BE49-F238E27FC236}">
                <a16:creationId xmlns:a16="http://schemas.microsoft.com/office/drawing/2014/main" id="{2C81EC1A-7714-D09C-4376-03F1FAE03A3F}"/>
              </a:ext>
            </a:extLst>
          </p:cNvPr>
          <p:cNvSpPr>
            <a:spLocks noChangeArrowheads="1"/>
          </p:cNvSpPr>
          <p:nvPr/>
        </p:nvSpPr>
        <p:spPr bwMode="auto">
          <a:xfrm>
            <a:off x="517118" y="1936229"/>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2">
            <a:extLst>
              <a:ext uri="{FF2B5EF4-FFF2-40B4-BE49-F238E27FC236}">
                <a16:creationId xmlns:a16="http://schemas.microsoft.com/office/drawing/2014/main" id="{EF87DE5D-7101-010B-CFAE-E935239801EB}"/>
              </a:ext>
            </a:extLst>
          </p:cNvPr>
          <p:cNvSpPr>
            <a:spLocks noChangeArrowheads="1"/>
          </p:cNvSpPr>
          <p:nvPr/>
        </p:nvSpPr>
        <p:spPr bwMode="auto">
          <a:xfrm>
            <a:off x="3051313" y="4006056"/>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a:extLst>
              <a:ext uri="{FF2B5EF4-FFF2-40B4-BE49-F238E27FC236}">
                <a16:creationId xmlns:a16="http://schemas.microsoft.com/office/drawing/2014/main" id="{14EBE8B8-7A63-C21C-D9A0-0383D2AD37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689"/>
          <a:stretch>
            <a:fillRect/>
          </a:stretch>
        </p:blipFill>
        <p:spPr bwMode="auto">
          <a:xfrm>
            <a:off x="1926983" y="5312592"/>
            <a:ext cx="3918433" cy="2440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690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103FD-21C4-0D48-A2D4-DECDA1A0016B}"/>
              </a:ext>
            </a:extLst>
          </p:cNvPr>
          <p:cNvSpPr>
            <a:spLocks noGrp="1"/>
          </p:cNvSpPr>
          <p:nvPr>
            <p:ph type="title"/>
          </p:nvPr>
        </p:nvSpPr>
        <p:spPr>
          <a:xfrm>
            <a:off x="534988" y="901309"/>
            <a:ext cx="6982093" cy="881101"/>
          </a:xfrm>
        </p:spPr>
        <p:txBody>
          <a:bodyPr/>
          <a:lstStyle/>
          <a:p>
            <a:r>
              <a:rPr lang="en-US" sz="2400" dirty="0"/>
              <a:t>Agricultural Equipment Statistics Committee Product Definitions and Quick Links</a:t>
            </a:r>
          </a:p>
        </p:txBody>
      </p:sp>
      <p:graphicFrame>
        <p:nvGraphicFramePr>
          <p:cNvPr id="6" name="Table 6">
            <a:extLst>
              <a:ext uri="{FF2B5EF4-FFF2-40B4-BE49-F238E27FC236}">
                <a16:creationId xmlns:a16="http://schemas.microsoft.com/office/drawing/2014/main" id="{51047E23-B082-624C-9C73-3154CF177037}"/>
              </a:ext>
            </a:extLst>
          </p:cNvPr>
          <p:cNvGraphicFramePr>
            <a:graphicFrameLocks noGrp="1"/>
          </p:cNvGraphicFramePr>
          <p:nvPr>
            <p:ph idx="1"/>
            <p:extLst>
              <p:ext uri="{D42A27DB-BD31-4B8C-83A1-F6EECF244321}">
                <p14:modId xmlns:p14="http://schemas.microsoft.com/office/powerpoint/2010/main" val="3084560881"/>
              </p:ext>
            </p:extLst>
          </p:nvPr>
        </p:nvGraphicFramePr>
        <p:xfrm>
          <a:off x="534352" y="1916521"/>
          <a:ext cx="6702425" cy="7498080"/>
        </p:xfrm>
        <a:graphic>
          <a:graphicData uri="http://schemas.openxmlformats.org/drawingml/2006/table">
            <a:tbl>
              <a:tblPr>
                <a:tableStyleId>{073A0DAA-6AF3-43AB-8588-CEC1D06C72B9}</a:tableStyleId>
              </a:tblPr>
              <a:tblGrid>
                <a:gridCol w="6702425">
                  <a:extLst>
                    <a:ext uri="{9D8B030D-6E8A-4147-A177-3AD203B41FA5}">
                      <a16:colId xmlns:a16="http://schemas.microsoft.com/office/drawing/2014/main" val="947942068"/>
                    </a:ext>
                  </a:extLst>
                </a:gridCol>
              </a:tblGrid>
              <a:tr h="370840">
                <a:tc>
                  <a:txBody>
                    <a:bodyPr/>
                    <a:lstStyle/>
                    <a:p>
                      <a:pPr defTabSz="6309360">
                        <a:tabLst>
                          <a:tab pos="6309360" algn="r"/>
                        </a:tabLst>
                      </a:pPr>
                      <a:r>
                        <a:rPr lang="en-US" sz="1600" u="sng" dirty="0">
                          <a:hlinkClick r:id="rId3" action="ppaction://hlinksldjump"/>
                        </a:rPr>
                        <a:t>Compact Disk (FECD)	31</a:t>
                      </a:r>
                      <a:endParaRPr lang="en-US" sz="1600" u="sng" dirty="0"/>
                    </a:p>
                  </a:txBody>
                  <a:tcPr marT="91440" marB="9144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72432183"/>
                  </a:ext>
                </a:extLst>
              </a:tr>
              <a:tr h="370840">
                <a:tc>
                  <a:txBody>
                    <a:bodyPr/>
                    <a:lstStyle/>
                    <a:p>
                      <a:pPr defTabSz="6309360">
                        <a:tabLst>
                          <a:tab pos="6309360" algn="r"/>
                        </a:tabLst>
                      </a:pPr>
                      <a:r>
                        <a:rPr lang="en-US" sz="1600" u="sng" dirty="0">
                          <a:hlinkClick r:id="rId3" action="ppaction://hlinksldjump"/>
                        </a:rPr>
                        <a:t>Rotary Tillers (FER5)	31</a:t>
                      </a:r>
                      <a:endParaRPr lang="en-US" sz="1600" u="sng" dirty="0"/>
                    </a:p>
                  </a:txBody>
                  <a:tcPr marT="91440" marB="9144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593149"/>
                  </a:ext>
                </a:extLst>
              </a:tr>
              <a:tr h="370840">
                <a:tc>
                  <a:txBody>
                    <a:bodyPr/>
                    <a:lstStyle/>
                    <a:p>
                      <a:pPr defTabSz="6309360">
                        <a:tabLst>
                          <a:tab pos="6309360" algn="r"/>
                        </a:tabLst>
                      </a:pPr>
                      <a:r>
                        <a:rPr lang="en-US" sz="1600" u="sng" dirty="0">
                          <a:hlinkClick r:id="rId4" action="ppaction://hlinksldjump"/>
                        </a:rPr>
                        <a:t>Sprayer, Power (high-clearance) (FESP)	32</a:t>
                      </a:r>
                      <a:endParaRPr lang="en-US" sz="1600" u="sng" dirty="0"/>
                    </a:p>
                  </a:txBody>
                  <a:tcPr marT="91440" marB="9144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81028640"/>
                  </a:ext>
                </a:extLst>
              </a:tr>
              <a:tr h="370840">
                <a:tc>
                  <a:txBody>
                    <a:bodyPr/>
                    <a:lstStyle/>
                    <a:p>
                      <a:pPr defTabSz="6309360">
                        <a:tabLst>
                          <a:tab pos="6309360" algn="r"/>
                        </a:tabLst>
                      </a:pPr>
                      <a:r>
                        <a:rPr lang="en-US" sz="1600" u="sng" dirty="0">
                          <a:hlinkClick r:id="rId5" action="ppaction://hlinksldjump"/>
                        </a:rPr>
                        <a:t>Strip Tillage (FEST)	33</a:t>
                      </a:r>
                      <a:endParaRPr lang="en-US" sz="1600" u="sng" dirty="0"/>
                    </a:p>
                    <a:p>
                      <a:pPr defTabSz="6309360">
                        <a:tabLst>
                          <a:tab pos="6309360" algn="r"/>
                        </a:tabLst>
                      </a:pPr>
                      <a:endParaRPr lang="en-US" sz="1600" u="sng" dirty="0"/>
                    </a:p>
                    <a:p>
                      <a:pPr defTabSz="6309360">
                        <a:tabLst>
                          <a:tab pos="6309360" algn="r"/>
                        </a:tabLst>
                      </a:pPr>
                      <a:r>
                        <a:rPr lang="en-US" sz="1600" u="sng" dirty="0">
                          <a:hlinkClick r:id="rId5" action="ppaction://hlinksldjump"/>
                        </a:rPr>
                        <a:t>Air Delivery System (TPA3)	33</a:t>
                      </a:r>
                      <a:endParaRPr lang="en-US" sz="1600" u="sng" dirty="0"/>
                    </a:p>
                  </a:txBody>
                  <a:tcPr marT="91440" marB="9144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8828160"/>
                  </a:ext>
                </a:extLst>
              </a:tr>
              <a:tr h="370840">
                <a:tc>
                  <a:txBody>
                    <a:bodyPr/>
                    <a:lstStyle/>
                    <a:p>
                      <a:pPr defTabSz="6309360">
                        <a:tabLst>
                          <a:tab pos="6309360" algn="r"/>
                        </a:tabLst>
                      </a:pPr>
                      <a:r>
                        <a:rPr lang="en-US" sz="1600" u="sng" dirty="0">
                          <a:hlinkClick r:id="rId6" action="ppaction://hlinksldjump"/>
                        </a:rPr>
                        <a:t>Air Hoe Drill (TP14)	34</a:t>
                      </a:r>
                      <a:endParaRPr lang="en-US" sz="1600" u="sng" dirty="0"/>
                    </a:p>
                  </a:txBody>
                  <a:tcPr marT="91440" marB="9144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23463637"/>
                  </a:ext>
                </a:extLst>
              </a:tr>
              <a:tr h="370840">
                <a:tc>
                  <a:txBody>
                    <a:bodyPr/>
                    <a:lstStyle/>
                    <a:p>
                      <a:pPr defTabSz="6309360">
                        <a:tabLst>
                          <a:tab pos="6309360" algn="r"/>
                        </a:tabLst>
                      </a:pPr>
                      <a:r>
                        <a:rPr lang="en-US" sz="1600" u="sng" dirty="0">
                          <a:hlinkClick r:id="rId7" action="ppaction://hlinksldjump"/>
                        </a:rPr>
                        <a:t>Air Disc Drill-Integrated (TP12)	35</a:t>
                      </a:r>
                      <a:endParaRPr lang="en-US" sz="1600" u="sng" dirty="0"/>
                    </a:p>
                  </a:txBody>
                  <a:tcPr marT="91440" marB="9144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5397892"/>
                  </a:ext>
                </a:extLst>
              </a:tr>
              <a:tr h="370840">
                <a:tc>
                  <a:txBody>
                    <a:bodyPr/>
                    <a:lstStyle/>
                    <a:p>
                      <a:pPr defTabSz="6309360">
                        <a:tabLst>
                          <a:tab pos="6309360" algn="r"/>
                        </a:tabLst>
                      </a:pPr>
                      <a:r>
                        <a:rPr lang="en-US" sz="1600" u="sng" dirty="0">
                          <a:hlinkClick r:id="rId8" action="ppaction://hlinksldjump"/>
                        </a:rPr>
                        <a:t>Air Disc Drill-External (TP13)	36</a:t>
                      </a:r>
                      <a:endParaRPr lang="en-US" sz="1600" u="sng" dirty="0"/>
                    </a:p>
                  </a:txBody>
                  <a:tcPr marT="91440" marB="9144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46408014"/>
                  </a:ext>
                </a:extLst>
              </a:tr>
              <a:tr h="370840">
                <a:tc>
                  <a:txBody>
                    <a:bodyPr/>
                    <a:lstStyle/>
                    <a:p>
                      <a:pPr defTabSz="6309360">
                        <a:tabLst>
                          <a:tab pos="6309360" algn="r"/>
                        </a:tabLst>
                      </a:pPr>
                      <a:r>
                        <a:rPr lang="en-US" sz="1600" u="sng" dirty="0">
                          <a:hlinkClick r:id="rId9" action="ppaction://hlinksldjump"/>
                        </a:rPr>
                        <a:t>Plows, Moldboard (TP53)	37</a:t>
                      </a:r>
                      <a:endParaRPr lang="en-US" sz="1600" u="sng" dirty="0"/>
                    </a:p>
                  </a:txBody>
                  <a:tcPr marT="91440" marB="9144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18538999"/>
                  </a:ext>
                </a:extLst>
              </a:tr>
              <a:tr h="370840">
                <a:tc>
                  <a:txBody>
                    <a:bodyPr/>
                    <a:lstStyle/>
                    <a:p>
                      <a:pPr defTabSz="6309360">
                        <a:tabLst>
                          <a:tab pos="6309360" algn="r"/>
                        </a:tabLst>
                      </a:pPr>
                      <a:r>
                        <a:rPr lang="en-US" sz="1600" u="sng" dirty="0">
                          <a:hlinkClick r:id="rId9" action="ppaction://hlinksldjump"/>
                        </a:rPr>
                        <a:t>Plow, Combination Chisel (TPCC)	37</a:t>
                      </a:r>
                      <a:endParaRPr lang="en-US" sz="1600" u="sng" dirty="0"/>
                    </a:p>
                    <a:p>
                      <a:pPr defTabSz="6309360">
                        <a:tabLst>
                          <a:tab pos="6309360" algn="r"/>
                        </a:tabLst>
                      </a:pPr>
                      <a:endParaRPr lang="en-US" sz="1600" u="sng" dirty="0"/>
                    </a:p>
                    <a:p>
                      <a:pPr marL="0" marR="0" lvl="0" indent="0" algn="l" defTabSz="6309360" rtl="0" eaLnBrk="1" fontAlgn="auto" latinLnBrk="0" hangingPunct="1">
                        <a:lnSpc>
                          <a:spcPct val="100000"/>
                        </a:lnSpc>
                        <a:spcBef>
                          <a:spcPts val="0"/>
                        </a:spcBef>
                        <a:spcAft>
                          <a:spcPts val="0"/>
                        </a:spcAft>
                        <a:buClrTx/>
                        <a:buSzTx/>
                        <a:buFontTx/>
                        <a:buNone/>
                        <a:tabLst>
                          <a:tab pos="6309360" algn="r"/>
                        </a:tabLst>
                        <a:defRPr/>
                      </a:pPr>
                      <a:r>
                        <a:rPr lang="en-US" sz="1600" u="sng" dirty="0">
                          <a:hlinkClick r:id="rId10" action="ppaction://hlinksldjump"/>
                        </a:rPr>
                        <a:t>Plows, Chisel (TPCP)	38</a:t>
                      </a:r>
                      <a:endParaRPr lang="en-US" sz="1600" u="sng" dirty="0"/>
                    </a:p>
                    <a:p>
                      <a:pPr defTabSz="6309360">
                        <a:tabLst>
                          <a:tab pos="6309360" algn="r"/>
                        </a:tabLst>
                      </a:pPr>
                      <a:endParaRPr lang="en-US" sz="1600" u="sng" dirty="0"/>
                    </a:p>
                    <a:p>
                      <a:pPr marL="0" marR="0" lvl="0" indent="0" algn="l" defTabSz="6309360" rtl="0" eaLnBrk="1" fontAlgn="auto" latinLnBrk="0" hangingPunct="1">
                        <a:lnSpc>
                          <a:spcPct val="100000"/>
                        </a:lnSpc>
                        <a:spcBef>
                          <a:spcPts val="0"/>
                        </a:spcBef>
                        <a:spcAft>
                          <a:spcPts val="0"/>
                        </a:spcAft>
                        <a:buClrTx/>
                        <a:buSzTx/>
                        <a:buFontTx/>
                        <a:buNone/>
                        <a:tabLst>
                          <a:tab pos="6309360" algn="r"/>
                        </a:tabLst>
                        <a:defRPr/>
                      </a:pPr>
                      <a:r>
                        <a:rPr lang="en-US" sz="1600" u="sng" dirty="0">
                          <a:hlinkClick r:id="rId10" action="ppaction://hlinksldjump"/>
                        </a:rPr>
                        <a:t>Cultivator, Field (pull-type) (TPFP)	38</a:t>
                      </a:r>
                      <a:endParaRPr lang="en-US" sz="1600" u="sng" dirty="0"/>
                    </a:p>
                    <a:p>
                      <a:pPr defTabSz="6309360">
                        <a:tabLst>
                          <a:tab pos="6309360" algn="r"/>
                        </a:tabLst>
                      </a:pPr>
                      <a:endParaRPr lang="en-US" sz="1600" u="sng" dirty="0"/>
                    </a:p>
                    <a:p>
                      <a:pPr marL="0" marR="0" lvl="0" indent="0" algn="l" defTabSz="6309360" rtl="0" eaLnBrk="1" fontAlgn="auto" latinLnBrk="0" hangingPunct="1">
                        <a:lnSpc>
                          <a:spcPct val="100000"/>
                        </a:lnSpc>
                        <a:spcBef>
                          <a:spcPts val="0"/>
                        </a:spcBef>
                        <a:spcAft>
                          <a:spcPts val="0"/>
                        </a:spcAft>
                        <a:buClrTx/>
                        <a:buSzTx/>
                        <a:buFontTx/>
                        <a:buNone/>
                        <a:tabLst>
                          <a:tab pos="6309360" algn="r"/>
                        </a:tabLst>
                        <a:defRPr/>
                      </a:pPr>
                      <a:r>
                        <a:rPr lang="en-US" sz="1600" u="sng" dirty="0">
                          <a:hlinkClick r:id="rId11" action="ppaction://hlinksldjump"/>
                        </a:rPr>
                        <a:t>Three (3) Point Mounted Drills (TPG1)	39</a:t>
                      </a:r>
                      <a:endParaRPr lang="en-US" sz="1600" u="sng" dirty="0"/>
                    </a:p>
                    <a:p>
                      <a:pPr defTabSz="6309360">
                        <a:tabLst>
                          <a:tab pos="6309360" algn="r"/>
                        </a:tabLst>
                      </a:pPr>
                      <a:endParaRPr lang="en-US" sz="1600" u="sng" dirty="0"/>
                    </a:p>
                    <a:p>
                      <a:pPr marL="0" marR="0" lvl="0" indent="0" algn="l" defTabSz="6309360" rtl="0" eaLnBrk="1" fontAlgn="auto" latinLnBrk="0" hangingPunct="1">
                        <a:lnSpc>
                          <a:spcPct val="100000"/>
                        </a:lnSpc>
                        <a:spcBef>
                          <a:spcPts val="0"/>
                        </a:spcBef>
                        <a:spcAft>
                          <a:spcPts val="0"/>
                        </a:spcAft>
                        <a:buClrTx/>
                        <a:buSzTx/>
                        <a:buFontTx/>
                        <a:buNone/>
                        <a:tabLst>
                          <a:tab pos="6309360" algn="r"/>
                        </a:tabLst>
                        <a:defRPr/>
                      </a:pPr>
                      <a:r>
                        <a:rPr lang="en-US" sz="1600" u="sng" dirty="0">
                          <a:hlinkClick r:id="rId12" action="ppaction://hlinksldjump"/>
                        </a:rPr>
                        <a:t>Pull Type Rigid Drills (TPG2)	40</a:t>
                      </a:r>
                      <a:endParaRPr lang="en-US" sz="1600" u="sng" dirty="0"/>
                    </a:p>
                    <a:p>
                      <a:pPr defTabSz="6309360">
                        <a:tabLst>
                          <a:tab pos="6309360" algn="r"/>
                        </a:tabLst>
                      </a:pPr>
                      <a:endParaRPr lang="en-US" sz="1600" u="sng" dirty="0"/>
                    </a:p>
                    <a:p>
                      <a:pPr marL="0" marR="0" lvl="0" indent="0" algn="l" defTabSz="6309360" rtl="0" eaLnBrk="1" fontAlgn="auto" latinLnBrk="0" hangingPunct="1">
                        <a:lnSpc>
                          <a:spcPct val="100000"/>
                        </a:lnSpc>
                        <a:spcBef>
                          <a:spcPts val="0"/>
                        </a:spcBef>
                        <a:spcAft>
                          <a:spcPts val="0"/>
                        </a:spcAft>
                        <a:buClrTx/>
                        <a:buSzTx/>
                        <a:buFontTx/>
                        <a:buNone/>
                        <a:tabLst>
                          <a:tab pos="6309360" algn="r"/>
                        </a:tabLst>
                        <a:defRPr/>
                      </a:pPr>
                      <a:r>
                        <a:rPr lang="en-US" sz="1600" u="sng" dirty="0">
                          <a:hlinkClick r:id="rId13" action="ppaction://hlinksldjump"/>
                        </a:rPr>
                        <a:t>No-Till Drills (TPG3)	41</a:t>
                      </a:r>
                      <a:endParaRPr lang="en-US" sz="1600" u="sng" dirty="0"/>
                    </a:p>
                    <a:p>
                      <a:pPr defTabSz="6309360">
                        <a:tabLst>
                          <a:tab pos="6309360" algn="r"/>
                        </a:tabLst>
                      </a:pPr>
                      <a:endParaRPr lang="en-US" sz="1600" u="sng" dirty="0"/>
                    </a:p>
                    <a:p>
                      <a:pPr marL="0" marR="0" lvl="0" indent="0" algn="l" defTabSz="6309360" rtl="0" eaLnBrk="1" fontAlgn="auto" latinLnBrk="0" hangingPunct="1">
                        <a:lnSpc>
                          <a:spcPct val="100000"/>
                        </a:lnSpc>
                        <a:spcBef>
                          <a:spcPts val="0"/>
                        </a:spcBef>
                        <a:spcAft>
                          <a:spcPts val="0"/>
                        </a:spcAft>
                        <a:buClrTx/>
                        <a:buSzTx/>
                        <a:buFontTx/>
                        <a:buNone/>
                        <a:tabLst>
                          <a:tab pos="6309360" algn="r"/>
                        </a:tabLst>
                        <a:defRPr/>
                      </a:pPr>
                      <a:r>
                        <a:rPr lang="nn-NO" sz="1600" u="sng" dirty="0">
                          <a:hlinkClick r:id="rId14" action="ppaction://hlinksldjump"/>
                        </a:rPr>
                        <a:t>Grain Drill, Folding (TPGF)	42</a:t>
                      </a:r>
                      <a:endParaRPr lang="en-US" sz="1600" u="sng" dirty="0"/>
                    </a:p>
                    <a:p>
                      <a:pPr defTabSz="6309360">
                        <a:tabLst>
                          <a:tab pos="6309360" algn="r"/>
                        </a:tabLst>
                      </a:pPr>
                      <a:endParaRPr lang="en-US" sz="1600" u="sng" dirty="0"/>
                    </a:p>
                  </a:txBody>
                  <a:tcPr marT="91440" marB="9144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59629871"/>
                  </a:ext>
                </a:extLst>
              </a:tr>
            </a:tbl>
          </a:graphicData>
        </a:graphic>
      </p:graphicFrame>
      <p:sp>
        <p:nvSpPr>
          <p:cNvPr id="4" name="Slide Number Placeholder 3">
            <a:extLst>
              <a:ext uri="{FF2B5EF4-FFF2-40B4-BE49-F238E27FC236}">
                <a16:creationId xmlns:a16="http://schemas.microsoft.com/office/drawing/2014/main" id="{2AF3A25B-6382-2C44-ADBA-27FCACED8426}"/>
              </a:ext>
            </a:extLst>
          </p:cNvPr>
          <p:cNvSpPr>
            <a:spLocks noGrp="1"/>
          </p:cNvSpPr>
          <p:nvPr>
            <p:ph type="sldNum" sz="quarter" idx="12"/>
          </p:nvPr>
        </p:nvSpPr>
        <p:spPr/>
        <p:txBody>
          <a:bodyPr/>
          <a:lstStyle/>
          <a:p>
            <a:fld id="{1FF48811-23A8-674A-9784-61075FD9E8FB}" type="slidenum">
              <a:rPr lang="en-US" smtClean="0"/>
              <a:t>4</a:t>
            </a:fld>
            <a:endParaRPr lang="en-US"/>
          </a:p>
        </p:txBody>
      </p:sp>
      <p:sp>
        <p:nvSpPr>
          <p:cNvPr id="5" name="Content Placeholder 4">
            <a:extLst>
              <a:ext uri="{FF2B5EF4-FFF2-40B4-BE49-F238E27FC236}">
                <a16:creationId xmlns:a16="http://schemas.microsoft.com/office/drawing/2014/main" id="{CAC7D000-FD79-194E-8490-4F1434446E7A}"/>
              </a:ext>
            </a:extLst>
          </p:cNvPr>
          <p:cNvSpPr>
            <a:spLocks noGrp="1"/>
          </p:cNvSpPr>
          <p:nvPr>
            <p:ph sz="quarter" idx="13"/>
          </p:nvPr>
        </p:nvSpPr>
        <p:spPr/>
        <p:txBody>
          <a:bodyPr/>
          <a:lstStyle/>
          <a:p>
            <a:r>
              <a:rPr lang="en-US" dirty="0"/>
              <a:t>TABLE OF CONTENTS</a:t>
            </a:r>
          </a:p>
        </p:txBody>
      </p:sp>
    </p:spTree>
    <p:extLst>
      <p:ext uri="{BB962C8B-B14F-4D97-AF65-F5344CB8AC3E}">
        <p14:creationId xmlns:p14="http://schemas.microsoft.com/office/powerpoint/2010/main" val="21064805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CE3E9B-7FC4-B74D-AC8F-C89D9F956ACA}"/>
              </a:ext>
            </a:extLst>
          </p:cNvPr>
          <p:cNvSpPr>
            <a:spLocks noGrp="1"/>
          </p:cNvSpPr>
          <p:nvPr>
            <p:ph type="title"/>
          </p:nvPr>
        </p:nvSpPr>
        <p:spPr>
          <a:xfrm>
            <a:off x="544525" y="1120942"/>
            <a:ext cx="6703695" cy="615026"/>
          </a:xfrm>
        </p:spPr>
        <p:txBody>
          <a:bodyPr/>
          <a:lstStyle/>
          <a:p>
            <a:r>
              <a:rPr lang="en-US" dirty="0"/>
              <a:t>Pull Type Rigid Drills (TPG2)</a:t>
            </a:r>
          </a:p>
        </p:txBody>
      </p:sp>
      <p:sp>
        <p:nvSpPr>
          <p:cNvPr id="9" name="Content Placeholder 8">
            <a:extLst>
              <a:ext uri="{FF2B5EF4-FFF2-40B4-BE49-F238E27FC236}">
                <a16:creationId xmlns:a16="http://schemas.microsoft.com/office/drawing/2014/main" id="{858355CF-731C-B849-94DA-83DA47BD2057}"/>
              </a:ext>
            </a:extLst>
          </p:cNvPr>
          <p:cNvSpPr>
            <a:spLocks noGrp="1"/>
          </p:cNvSpPr>
          <p:nvPr>
            <p:ph idx="1"/>
          </p:nvPr>
        </p:nvSpPr>
        <p:spPr>
          <a:xfrm>
            <a:off x="541985" y="1855986"/>
            <a:ext cx="6703695" cy="1371600"/>
          </a:xfrm>
        </p:spPr>
        <p:txBody>
          <a:bodyPr/>
          <a:lstStyle/>
          <a:p>
            <a:r>
              <a:rPr lang="en-US" dirty="0"/>
              <a:t>A pull type grain drill, designed to work primarily in soil which has been previously tilled, with one section which does not fold for transport.  May have transport wheels on outside ends of the drill (often called an “end wheel grain drill”) or to the front or rear of the drill.  Grain drills are designed to plant or seed coarse grains, feed grains, legumes, oil crops, grasses and other field crops in rows generally narrower than 15” spacing.  Different than planters, seed metering is accomplished by volumetric rather than singulation seed metering devices.  Grain drills may also be equipped with ancillary boxes to meter and apply fertilizer and other granular materials at the time of seeding.</a:t>
            </a:r>
          </a:p>
        </p:txBody>
      </p:sp>
      <p:sp>
        <p:nvSpPr>
          <p:cNvPr id="4" name="Slide Number Placeholder 3">
            <a:extLst>
              <a:ext uri="{FF2B5EF4-FFF2-40B4-BE49-F238E27FC236}">
                <a16:creationId xmlns:a16="http://schemas.microsoft.com/office/drawing/2014/main" id="{58BB6F2E-EC45-004A-BC4D-9A2BE7073172}"/>
              </a:ext>
            </a:extLst>
          </p:cNvPr>
          <p:cNvSpPr>
            <a:spLocks noGrp="1"/>
          </p:cNvSpPr>
          <p:nvPr>
            <p:ph type="sldNum" sz="quarter" idx="12"/>
          </p:nvPr>
        </p:nvSpPr>
        <p:spPr/>
        <p:txBody>
          <a:bodyPr/>
          <a:lstStyle/>
          <a:p>
            <a:fld id="{1FF48811-23A8-674A-9784-61075FD9E8FB}" type="slidenum">
              <a:rPr lang="en-US" smtClean="0"/>
              <a:t>40</a:t>
            </a:fld>
            <a:endParaRPr lang="en-US"/>
          </a:p>
        </p:txBody>
      </p:sp>
      <p:sp>
        <p:nvSpPr>
          <p:cNvPr id="7" name="Content Placeholder 6">
            <a:extLst>
              <a:ext uri="{FF2B5EF4-FFF2-40B4-BE49-F238E27FC236}">
                <a16:creationId xmlns:a16="http://schemas.microsoft.com/office/drawing/2014/main" id="{85D5BE86-F039-464E-B5E6-51112EBFEAB1}"/>
              </a:ext>
            </a:extLst>
          </p:cNvPr>
          <p:cNvSpPr>
            <a:spLocks noGrp="1"/>
          </p:cNvSpPr>
          <p:nvPr>
            <p:ph sz="quarter" idx="13"/>
          </p:nvPr>
        </p:nvSpPr>
        <p:spPr/>
        <p:txBody>
          <a:bodyPr/>
          <a:lstStyle/>
          <a:p>
            <a:r>
              <a:rPr lang="en-US" dirty="0">
                <a:latin typeface="Arial" panose="020B0604020202020204" pitchFamily="34" charset="0"/>
              </a:rPr>
              <a:t>AESC PRODUCT DEFINITIONS </a:t>
            </a:r>
          </a:p>
        </p:txBody>
      </p:sp>
      <p:sp>
        <p:nvSpPr>
          <p:cNvPr id="2" name="Text Placeholder 1">
            <a:extLst>
              <a:ext uri="{FF2B5EF4-FFF2-40B4-BE49-F238E27FC236}">
                <a16:creationId xmlns:a16="http://schemas.microsoft.com/office/drawing/2014/main" id="{445F4390-CA15-DA49-BDC9-0D7C7FE33482}"/>
              </a:ext>
            </a:extLst>
          </p:cNvPr>
          <p:cNvSpPr>
            <a:spLocks noGrp="1"/>
          </p:cNvSpPr>
          <p:nvPr>
            <p:ph type="body" sz="quarter" idx="14"/>
          </p:nvPr>
        </p:nvSpPr>
        <p:spPr>
          <a:xfrm>
            <a:off x="517118" y="4153380"/>
            <a:ext cx="6702425" cy="247758"/>
          </a:xfrm>
        </p:spPr>
        <p:txBody>
          <a:bodyPr/>
          <a:lstStyle/>
          <a:p>
            <a:r>
              <a:rPr lang="en-US" dirty="0"/>
              <a:t>Reporting classifications: by working width in feet</a:t>
            </a:r>
          </a:p>
        </p:txBody>
      </p:sp>
      <p:sp>
        <p:nvSpPr>
          <p:cNvPr id="3" name="Rectangle 2">
            <a:extLst>
              <a:ext uri="{FF2B5EF4-FFF2-40B4-BE49-F238E27FC236}">
                <a16:creationId xmlns:a16="http://schemas.microsoft.com/office/drawing/2014/main" id="{CDC6499A-2B32-4C1A-9052-9415E7C4AE69}"/>
              </a:ext>
            </a:extLst>
          </p:cNvPr>
          <p:cNvSpPr>
            <a:spLocks noChangeArrowheads="1"/>
          </p:cNvSpPr>
          <p:nvPr/>
        </p:nvSpPr>
        <p:spPr bwMode="auto">
          <a:xfrm>
            <a:off x="651850" y="4120184"/>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2">
            <a:extLst>
              <a:ext uri="{FF2B5EF4-FFF2-40B4-BE49-F238E27FC236}">
                <a16:creationId xmlns:a16="http://schemas.microsoft.com/office/drawing/2014/main" id="{D927B919-BD9D-41D2-99E3-68FA2ABE56D3}"/>
              </a:ext>
            </a:extLst>
          </p:cNvPr>
          <p:cNvSpPr>
            <a:spLocks noChangeArrowheads="1"/>
          </p:cNvSpPr>
          <p:nvPr/>
        </p:nvSpPr>
        <p:spPr bwMode="auto">
          <a:xfrm>
            <a:off x="525450" y="342784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id="{A8662D4E-9B8E-433B-AF39-0B4BADE8407D}"/>
              </a:ext>
            </a:extLst>
          </p:cNvPr>
          <p:cNvSpPr>
            <a:spLocks noChangeArrowheads="1"/>
          </p:cNvSpPr>
          <p:nvPr/>
        </p:nvSpPr>
        <p:spPr bwMode="auto">
          <a:xfrm>
            <a:off x="3739081" y="347721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6">
            <a:extLst>
              <a:ext uri="{FF2B5EF4-FFF2-40B4-BE49-F238E27FC236}">
                <a16:creationId xmlns:a16="http://schemas.microsoft.com/office/drawing/2014/main" id="{2C81EC1A-7714-D09C-4376-03F1FAE03A3F}"/>
              </a:ext>
            </a:extLst>
          </p:cNvPr>
          <p:cNvSpPr>
            <a:spLocks noChangeArrowheads="1"/>
          </p:cNvSpPr>
          <p:nvPr/>
        </p:nvSpPr>
        <p:spPr bwMode="auto">
          <a:xfrm>
            <a:off x="517118" y="1936229"/>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2">
            <a:extLst>
              <a:ext uri="{FF2B5EF4-FFF2-40B4-BE49-F238E27FC236}">
                <a16:creationId xmlns:a16="http://schemas.microsoft.com/office/drawing/2014/main" id="{EF87DE5D-7101-010B-CFAE-E935239801EB}"/>
              </a:ext>
            </a:extLst>
          </p:cNvPr>
          <p:cNvSpPr>
            <a:spLocks noChangeArrowheads="1"/>
          </p:cNvSpPr>
          <p:nvPr/>
        </p:nvSpPr>
        <p:spPr bwMode="auto">
          <a:xfrm>
            <a:off x="3051313" y="4006056"/>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3" name="Picture 1">
            <a:extLst>
              <a:ext uri="{FF2B5EF4-FFF2-40B4-BE49-F238E27FC236}">
                <a16:creationId xmlns:a16="http://schemas.microsoft.com/office/drawing/2014/main" id="{413B4E85-5E13-2035-FBF9-753947E12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824" y="5283245"/>
            <a:ext cx="5578513" cy="2377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8392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CE3E9B-7FC4-B74D-AC8F-C89D9F956ACA}"/>
              </a:ext>
            </a:extLst>
          </p:cNvPr>
          <p:cNvSpPr>
            <a:spLocks noGrp="1"/>
          </p:cNvSpPr>
          <p:nvPr>
            <p:ph type="title"/>
          </p:nvPr>
        </p:nvSpPr>
        <p:spPr>
          <a:xfrm>
            <a:off x="544525" y="1120942"/>
            <a:ext cx="6703695" cy="615026"/>
          </a:xfrm>
        </p:spPr>
        <p:txBody>
          <a:bodyPr/>
          <a:lstStyle/>
          <a:p>
            <a:r>
              <a:rPr lang="en-US" dirty="0"/>
              <a:t>No-Till Drills (TPG3)</a:t>
            </a:r>
          </a:p>
        </p:txBody>
      </p:sp>
      <p:sp>
        <p:nvSpPr>
          <p:cNvPr id="9" name="Content Placeholder 8">
            <a:extLst>
              <a:ext uri="{FF2B5EF4-FFF2-40B4-BE49-F238E27FC236}">
                <a16:creationId xmlns:a16="http://schemas.microsoft.com/office/drawing/2014/main" id="{858355CF-731C-B849-94DA-83DA47BD2057}"/>
              </a:ext>
            </a:extLst>
          </p:cNvPr>
          <p:cNvSpPr>
            <a:spLocks noGrp="1"/>
          </p:cNvSpPr>
          <p:nvPr>
            <p:ph idx="1"/>
          </p:nvPr>
        </p:nvSpPr>
        <p:spPr>
          <a:xfrm>
            <a:off x="541985" y="1855986"/>
            <a:ext cx="6703695" cy="1371600"/>
          </a:xfrm>
        </p:spPr>
        <p:txBody>
          <a:bodyPr/>
          <a:lstStyle/>
          <a:p>
            <a:r>
              <a:rPr lang="en-US" dirty="0"/>
              <a:t>A grain drill, either 3-point mounted or pull type, which plants or seeds directly into previous crop residue without tillage.  Different than grain drills operating in tilled seedbeds, no-till grain drills utilize separate residue and soil cutting coulters or heavier row units with residue and soil cutting capabilities.  Seeding is accomplished with minimum soil residue disturbance.  Grain drills are designed to plant or seed coarse grains, feed grains, legumes, oil crops, grasses and other field crops in rows generally narrower than 15” spacing.  Different than planters, seed metering is accomplished by volumetric rather than singulation seed metering devices.  Grain drills may also be equipped with ancillary boxes to meter and apply fertilizer and other granular materials at the time of seeding.</a:t>
            </a:r>
          </a:p>
        </p:txBody>
      </p:sp>
      <p:sp>
        <p:nvSpPr>
          <p:cNvPr id="4" name="Slide Number Placeholder 3">
            <a:extLst>
              <a:ext uri="{FF2B5EF4-FFF2-40B4-BE49-F238E27FC236}">
                <a16:creationId xmlns:a16="http://schemas.microsoft.com/office/drawing/2014/main" id="{58BB6F2E-EC45-004A-BC4D-9A2BE7073172}"/>
              </a:ext>
            </a:extLst>
          </p:cNvPr>
          <p:cNvSpPr>
            <a:spLocks noGrp="1"/>
          </p:cNvSpPr>
          <p:nvPr>
            <p:ph type="sldNum" sz="quarter" idx="12"/>
          </p:nvPr>
        </p:nvSpPr>
        <p:spPr/>
        <p:txBody>
          <a:bodyPr/>
          <a:lstStyle/>
          <a:p>
            <a:fld id="{1FF48811-23A8-674A-9784-61075FD9E8FB}" type="slidenum">
              <a:rPr lang="en-US" smtClean="0"/>
              <a:t>41</a:t>
            </a:fld>
            <a:endParaRPr lang="en-US"/>
          </a:p>
        </p:txBody>
      </p:sp>
      <p:sp>
        <p:nvSpPr>
          <p:cNvPr id="7" name="Content Placeholder 6">
            <a:extLst>
              <a:ext uri="{FF2B5EF4-FFF2-40B4-BE49-F238E27FC236}">
                <a16:creationId xmlns:a16="http://schemas.microsoft.com/office/drawing/2014/main" id="{85D5BE86-F039-464E-B5E6-51112EBFEAB1}"/>
              </a:ext>
            </a:extLst>
          </p:cNvPr>
          <p:cNvSpPr>
            <a:spLocks noGrp="1"/>
          </p:cNvSpPr>
          <p:nvPr>
            <p:ph sz="quarter" idx="13"/>
          </p:nvPr>
        </p:nvSpPr>
        <p:spPr/>
        <p:txBody>
          <a:bodyPr/>
          <a:lstStyle/>
          <a:p>
            <a:r>
              <a:rPr lang="en-US" dirty="0">
                <a:latin typeface="Arial" panose="020B0604020202020204" pitchFamily="34" charset="0"/>
              </a:rPr>
              <a:t>AESC PRODUCT DEFINITIONS </a:t>
            </a:r>
          </a:p>
        </p:txBody>
      </p:sp>
      <p:sp>
        <p:nvSpPr>
          <p:cNvPr id="2" name="Text Placeholder 1">
            <a:extLst>
              <a:ext uri="{FF2B5EF4-FFF2-40B4-BE49-F238E27FC236}">
                <a16:creationId xmlns:a16="http://schemas.microsoft.com/office/drawing/2014/main" id="{445F4390-CA15-DA49-BDC9-0D7C7FE33482}"/>
              </a:ext>
            </a:extLst>
          </p:cNvPr>
          <p:cNvSpPr>
            <a:spLocks noGrp="1"/>
          </p:cNvSpPr>
          <p:nvPr>
            <p:ph type="body" sz="quarter" idx="14"/>
          </p:nvPr>
        </p:nvSpPr>
        <p:spPr>
          <a:xfrm>
            <a:off x="517118" y="4392521"/>
            <a:ext cx="6702425" cy="247758"/>
          </a:xfrm>
        </p:spPr>
        <p:txBody>
          <a:bodyPr/>
          <a:lstStyle/>
          <a:p>
            <a:r>
              <a:rPr lang="en-US" dirty="0"/>
              <a:t>Reporting classifications: by working width in feet</a:t>
            </a:r>
          </a:p>
        </p:txBody>
      </p:sp>
      <p:sp>
        <p:nvSpPr>
          <p:cNvPr id="3" name="Rectangle 2">
            <a:extLst>
              <a:ext uri="{FF2B5EF4-FFF2-40B4-BE49-F238E27FC236}">
                <a16:creationId xmlns:a16="http://schemas.microsoft.com/office/drawing/2014/main" id="{CDC6499A-2B32-4C1A-9052-9415E7C4AE69}"/>
              </a:ext>
            </a:extLst>
          </p:cNvPr>
          <p:cNvSpPr>
            <a:spLocks noChangeArrowheads="1"/>
          </p:cNvSpPr>
          <p:nvPr/>
        </p:nvSpPr>
        <p:spPr bwMode="auto">
          <a:xfrm>
            <a:off x="651850" y="4120184"/>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2">
            <a:extLst>
              <a:ext uri="{FF2B5EF4-FFF2-40B4-BE49-F238E27FC236}">
                <a16:creationId xmlns:a16="http://schemas.microsoft.com/office/drawing/2014/main" id="{D927B919-BD9D-41D2-99E3-68FA2ABE56D3}"/>
              </a:ext>
            </a:extLst>
          </p:cNvPr>
          <p:cNvSpPr>
            <a:spLocks noChangeArrowheads="1"/>
          </p:cNvSpPr>
          <p:nvPr/>
        </p:nvSpPr>
        <p:spPr bwMode="auto">
          <a:xfrm>
            <a:off x="525450" y="342784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id="{A8662D4E-9B8E-433B-AF39-0B4BADE8407D}"/>
              </a:ext>
            </a:extLst>
          </p:cNvPr>
          <p:cNvSpPr>
            <a:spLocks noChangeArrowheads="1"/>
          </p:cNvSpPr>
          <p:nvPr/>
        </p:nvSpPr>
        <p:spPr bwMode="auto">
          <a:xfrm>
            <a:off x="3739081" y="347721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6">
            <a:extLst>
              <a:ext uri="{FF2B5EF4-FFF2-40B4-BE49-F238E27FC236}">
                <a16:creationId xmlns:a16="http://schemas.microsoft.com/office/drawing/2014/main" id="{2C81EC1A-7714-D09C-4376-03F1FAE03A3F}"/>
              </a:ext>
            </a:extLst>
          </p:cNvPr>
          <p:cNvSpPr>
            <a:spLocks noChangeArrowheads="1"/>
          </p:cNvSpPr>
          <p:nvPr/>
        </p:nvSpPr>
        <p:spPr bwMode="auto">
          <a:xfrm>
            <a:off x="517118" y="1936229"/>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2">
            <a:extLst>
              <a:ext uri="{FF2B5EF4-FFF2-40B4-BE49-F238E27FC236}">
                <a16:creationId xmlns:a16="http://schemas.microsoft.com/office/drawing/2014/main" id="{EF87DE5D-7101-010B-CFAE-E935239801EB}"/>
              </a:ext>
            </a:extLst>
          </p:cNvPr>
          <p:cNvSpPr>
            <a:spLocks noChangeArrowheads="1"/>
          </p:cNvSpPr>
          <p:nvPr/>
        </p:nvSpPr>
        <p:spPr bwMode="auto">
          <a:xfrm>
            <a:off x="3051313" y="4006056"/>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
            <a:extLst>
              <a:ext uri="{FF2B5EF4-FFF2-40B4-BE49-F238E27FC236}">
                <a16:creationId xmlns:a16="http://schemas.microsoft.com/office/drawing/2014/main" id="{C318328E-500F-2A98-4C76-BAE1B42AC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3587" y="5155591"/>
            <a:ext cx="3250988" cy="2642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0404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CE3E9B-7FC4-B74D-AC8F-C89D9F956ACA}"/>
              </a:ext>
            </a:extLst>
          </p:cNvPr>
          <p:cNvSpPr>
            <a:spLocks noGrp="1"/>
          </p:cNvSpPr>
          <p:nvPr>
            <p:ph type="title"/>
          </p:nvPr>
        </p:nvSpPr>
        <p:spPr>
          <a:xfrm>
            <a:off x="543255" y="1009621"/>
            <a:ext cx="6703695" cy="615026"/>
          </a:xfrm>
        </p:spPr>
        <p:txBody>
          <a:bodyPr/>
          <a:lstStyle/>
          <a:p>
            <a:r>
              <a:rPr lang="en-US" dirty="0"/>
              <a:t>Grain Drill, Folding (TPGF)</a:t>
            </a:r>
          </a:p>
        </p:txBody>
      </p:sp>
      <p:sp>
        <p:nvSpPr>
          <p:cNvPr id="9" name="Content Placeholder 8">
            <a:extLst>
              <a:ext uri="{FF2B5EF4-FFF2-40B4-BE49-F238E27FC236}">
                <a16:creationId xmlns:a16="http://schemas.microsoft.com/office/drawing/2014/main" id="{858355CF-731C-B849-94DA-83DA47BD2057}"/>
              </a:ext>
            </a:extLst>
          </p:cNvPr>
          <p:cNvSpPr>
            <a:spLocks noGrp="1"/>
          </p:cNvSpPr>
          <p:nvPr>
            <p:ph idx="1"/>
          </p:nvPr>
        </p:nvSpPr>
        <p:spPr>
          <a:xfrm>
            <a:off x="540715" y="1744665"/>
            <a:ext cx="6703695" cy="1371600"/>
          </a:xfrm>
        </p:spPr>
        <p:txBody>
          <a:bodyPr/>
          <a:lstStyle/>
          <a:p>
            <a:r>
              <a:rPr lang="en-US" dirty="0"/>
              <a:t>A grain drill (see grain drill definition) with two, three or more sections, which folds by hydraulic or mechanical means to a narrower transport width. Folding generally occurs in a horizontal plane and folds either forward or rearward. </a:t>
            </a:r>
          </a:p>
        </p:txBody>
      </p:sp>
      <p:sp>
        <p:nvSpPr>
          <p:cNvPr id="4" name="Slide Number Placeholder 3">
            <a:extLst>
              <a:ext uri="{FF2B5EF4-FFF2-40B4-BE49-F238E27FC236}">
                <a16:creationId xmlns:a16="http://schemas.microsoft.com/office/drawing/2014/main" id="{58BB6F2E-EC45-004A-BC4D-9A2BE7073172}"/>
              </a:ext>
            </a:extLst>
          </p:cNvPr>
          <p:cNvSpPr>
            <a:spLocks noGrp="1"/>
          </p:cNvSpPr>
          <p:nvPr>
            <p:ph type="sldNum" sz="quarter" idx="12"/>
          </p:nvPr>
        </p:nvSpPr>
        <p:spPr/>
        <p:txBody>
          <a:bodyPr/>
          <a:lstStyle/>
          <a:p>
            <a:fld id="{1FF48811-23A8-674A-9784-61075FD9E8FB}" type="slidenum">
              <a:rPr lang="en-US" smtClean="0"/>
              <a:t>42</a:t>
            </a:fld>
            <a:endParaRPr lang="en-US"/>
          </a:p>
        </p:txBody>
      </p:sp>
      <p:sp>
        <p:nvSpPr>
          <p:cNvPr id="7" name="Content Placeholder 6">
            <a:extLst>
              <a:ext uri="{FF2B5EF4-FFF2-40B4-BE49-F238E27FC236}">
                <a16:creationId xmlns:a16="http://schemas.microsoft.com/office/drawing/2014/main" id="{85D5BE86-F039-464E-B5E6-51112EBFEAB1}"/>
              </a:ext>
            </a:extLst>
          </p:cNvPr>
          <p:cNvSpPr>
            <a:spLocks noGrp="1"/>
          </p:cNvSpPr>
          <p:nvPr>
            <p:ph sz="quarter" idx="13"/>
          </p:nvPr>
        </p:nvSpPr>
        <p:spPr/>
        <p:txBody>
          <a:bodyPr/>
          <a:lstStyle/>
          <a:p>
            <a:r>
              <a:rPr lang="en-US" dirty="0">
                <a:latin typeface="Arial" panose="020B0604020202020204" pitchFamily="34" charset="0"/>
              </a:rPr>
              <a:t>AESC PRODUCT DEFINITIONS </a:t>
            </a:r>
          </a:p>
        </p:txBody>
      </p:sp>
      <p:sp>
        <p:nvSpPr>
          <p:cNvPr id="2" name="Text Placeholder 1">
            <a:extLst>
              <a:ext uri="{FF2B5EF4-FFF2-40B4-BE49-F238E27FC236}">
                <a16:creationId xmlns:a16="http://schemas.microsoft.com/office/drawing/2014/main" id="{445F4390-CA15-DA49-BDC9-0D7C7FE33482}"/>
              </a:ext>
            </a:extLst>
          </p:cNvPr>
          <p:cNvSpPr>
            <a:spLocks noGrp="1"/>
          </p:cNvSpPr>
          <p:nvPr>
            <p:ph type="body" sz="quarter" idx="14"/>
          </p:nvPr>
        </p:nvSpPr>
        <p:spPr>
          <a:xfrm>
            <a:off x="534987" y="2696127"/>
            <a:ext cx="6702425" cy="247758"/>
          </a:xfrm>
        </p:spPr>
        <p:txBody>
          <a:bodyPr/>
          <a:lstStyle/>
          <a:p>
            <a:r>
              <a:rPr lang="en-US" dirty="0"/>
              <a:t>Reporting classifications: by number of sections </a:t>
            </a:r>
          </a:p>
        </p:txBody>
      </p:sp>
      <p:sp>
        <p:nvSpPr>
          <p:cNvPr id="5" name="Rectangle 2">
            <a:extLst>
              <a:ext uri="{FF2B5EF4-FFF2-40B4-BE49-F238E27FC236}">
                <a16:creationId xmlns:a16="http://schemas.microsoft.com/office/drawing/2014/main" id="{D927B919-BD9D-41D2-99E3-68FA2ABE56D3}"/>
              </a:ext>
            </a:extLst>
          </p:cNvPr>
          <p:cNvSpPr>
            <a:spLocks noChangeArrowheads="1"/>
          </p:cNvSpPr>
          <p:nvPr/>
        </p:nvSpPr>
        <p:spPr bwMode="auto">
          <a:xfrm>
            <a:off x="525450" y="342784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id="{A8662D4E-9B8E-433B-AF39-0B4BADE8407D}"/>
              </a:ext>
            </a:extLst>
          </p:cNvPr>
          <p:cNvSpPr>
            <a:spLocks noChangeArrowheads="1"/>
          </p:cNvSpPr>
          <p:nvPr/>
        </p:nvSpPr>
        <p:spPr bwMode="auto">
          <a:xfrm>
            <a:off x="3739081" y="347721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6">
            <a:extLst>
              <a:ext uri="{FF2B5EF4-FFF2-40B4-BE49-F238E27FC236}">
                <a16:creationId xmlns:a16="http://schemas.microsoft.com/office/drawing/2014/main" id="{2C81EC1A-7714-D09C-4376-03F1FAE03A3F}"/>
              </a:ext>
            </a:extLst>
          </p:cNvPr>
          <p:cNvSpPr>
            <a:spLocks noChangeArrowheads="1"/>
          </p:cNvSpPr>
          <p:nvPr/>
        </p:nvSpPr>
        <p:spPr bwMode="auto">
          <a:xfrm>
            <a:off x="517118" y="1936229"/>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Title 7">
            <a:extLst>
              <a:ext uri="{FF2B5EF4-FFF2-40B4-BE49-F238E27FC236}">
                <a16:creationId xmlns:a16="http://schemas.microsoft.com/office/drawing/2014/main" id="{D30F24A1-5C08-DBA5-9368-E3A59B7C4A0B}"/>
              </a:ext>
            </a:extLst>
          </p:cNvPr>
          <p:cNvSpPr txBox="1">
            <a:spLocks/>
          </p:cNvSpPr>
          <p:nvPr/>
        </p:nvSpPr>
        <p:spPr>
          <a:xfrm>
            <a:off x="561124" y="4712679"/>
            <a:ext cx="6703695" cy="615026"/>
          </a:xfrm>
          <a:prstGeom prst="rect">
            <a:avLst/>
          </a:prstGeom>
        </p:spPr>
        <p:txBody>
          <a:bodyPr vert="horz" lIns="0" tIns="0" rIns="0" bIns="0" rtlCol="0" anchor="b">
            <a:noAutofit/>
          </a:bodyPr>
          <a:lstStyle>
            <a:lvl1pPr algn="l" defTabSz="582930" rtl="0" eaLnBrk="1" latinLnBrk="0" hangingPunct="1">
              <a:lnSpc>
                <a:spcPct val="90000"/>
              </a:lnSpc>
              <a:spcBef>
                <a:spcPct val="0"/>
              </a:spcBef>
              <a:buNone/>
              <a:defRPr sz="2800" b="1" kern="1200">
                <a:solidFill>
                  <a:schemeClr val="tx1"/>
                </a:solidFill>
                <a:latin typeface="+mj-lt"/>
                <a:ea typeface="+mj-ea"/>
                <a:cs typeface="+mj-cs"/>
              </a:defRPr>
            </a:lvl1pPr>
          </a:lstStyle>
          <a:p>
            <a:r>
              <a:rPr lang="en-US" dirty="0"/>
              <a:t>Tillage, Minimum Primary (TPMP)</a:t>
            </a:r>
          </a:p>
        </p:txBody>
      </p:sp>
      <p:sp>
        <p:nvSpPr>
          <p:cNvPr id="15" name="Content Placeholder 8">
            <a:extLst>
              <a:ext uri="{FF2B5EF4-FFF2-40B4-BE49-F238E27FC236}">
                <a16:creationId xmlns:a16="http://schemas.microsoft.com/office/drawing/2014/main" id="{7B109DD4-EBFD-780F-F3AF-975CB7A92F55}"/>
              </a:ext>
            </a:extLst>
          </p:cNvPr>
          <p:cNvSpPr txBox="1">
            <a:spLocks/>
          </p:cNvSpPr>
          <p:nvPr/>
        </p:nvSpPr>
        <p:spPr>
          <a:xfrm>
            <a:off x="558584" y="5447723"/>
            <a:ext cx="6703695" cy="1371600"/>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600"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A primary tillage implement which shatters the soil without burial or mixing of surface materials. A machine utilizing one or more rows of shanks which mount on an "in-line" or "V-shaped" frame. This implement has a working depth of twelve inches or more below the soil surface. The design of this implement is to leave a percentage of crop residue on the soil surface to meet current federal minimum-tillage guidelines. </a:t>
            </a:r>
          </a:p>
        </p:txBody>
      </p:sp>
      <p:sp>
        <p:nvSpPr>
          <p:cNvPr id="16" name="Text Placeholder 1">
            <a:extLst>
              <a:ext uri="{FF2B5EF4-FFF2-40B4-BE49-F238E27FC236}">
                <a16:creationId xmlns:a16="http://schemas.microsoft.com/office/drawing/2014/main" id="{551A4DEA-6B9C-1900-4575-337B5C7FA900}"/>
              </a:ext>
            </a:extLst>
          </p:cNvPr>
          <p:cNvSpPr txBox="1">
            <a:spLocks/>
          </p:cNvSpPr>
          <p:nvPr/>
        </p:nvSpPr>
        <p:spPr>
          <a:xfrm>
            <a:off x="534987" y="6884592"/>
            <a:ext cx="6702425" cy="247758"/>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400" b="0" i="1"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Reporting classifications: by working width in feet</a:t>
            </a:r>
          </a:p>
        </p:txBody>
      </p:sp>
      <p:pic>
        <p:nvPicPr>
          <p:cNvPr id="3074" name="Picture 1">
            <a:extLst>
              <a:ext uri="{FF2B5EF4-FFF2-40B4-BE49-F238E27FC236}">
                <a16:creationId xmlns:a16="http://schemas.microsoft.com/office/drawing/2014/main" id="{73F88A42-1EAB-E3E3-A8A9-31FA03FBD6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314" y="3074514"/>
            <a:ext cx="2837260" cy="12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a:extLst>
              <a:ext uri="{FF2B5EF4-FFF2-40B4-BE49-F238E27FC236}">
                <a16:creationId xmlns:a16="http://schemas.microsoft.com/office/drawing/2014/main" id="{868C4462-92C4-4B66-AA08-B7C2EEFC0B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210" b="13158"/>
          <a:stretch>
            <a:fillRect/>
          </a:stretch>
        </p:blipFill>
        <p:spPr bwMode="auto">
          <a:xfrm>
            <a:off x="4107114" y="3065589"/>
            <a:ext cx="2763582" cy="14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a:extLst>
              <a:ext uri="{FF2B5EF4-FFF2-40B4-BE49-F238E27FC236}">
                <a16:creationId xmlns:a16="http://schemas.microsoft.com/office/drawing/2014/main" id="{92842B83-E983-C4A4-42E2-8866E7A077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314" y="7271397"/>
            <a:ext cx="1891314" cy="1513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
            <a:extLst>
              <a:ext uri="{FF2B5EF4-FFF2-40B4-BE49-F238E27FC236}">
                <a16:creationId xmlns:a16="http://schemas.microsoft.com/office/drawing/2014/main" id="{D3EA37C8-9D08-EEAD-E282-283D3F70F3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4206" y="7525976"/>
            <a:ext cx="14573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
            <a:extLst>
              <a:ext uri="{FF2B5EF4-FFF2-40B4-BE49-F238E27FC236}">
                <a16:creationId xmlns:a16="http://schemas.microsoft.com/office/drawing/2014/main" id="{6E13F8D2-B2A3-457B-78AD-269F54D347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3175" y="7306184"/>
            <a:ext cx="2204155" cy="1439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3935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CE3E9B-7FC4-B74D-AC8F-C89D9F956ACA}"/>
              </a:ext>
            </a:extLst>
          </p:cNvPr>
          <p:cNvSpPr>
            <a:spLocks noGrp="1"/>
          </p:cNvSpPr>
          <p:nvPr>
            <p:ph type="title"/>
          </p:nvPr>
        </p:nvSpPr>
        <p:spPr>
          <a:xfrm>
            <a:off x="543255" y="921516"/>
            <a:ext cx="6703695" cy="615026"/>
          </a:xfrm>
        </p:spPr>
        <p:txBody>
          <a:bodyPr/>
          <a:lstStyle/>
          <a:p>
            <a:r>
              <a:rPr lang="en-US" dirty="0"/>
              <a:t>Tillage, Combination Primary (TPTP)</a:t>
            </a:r>
          </a:p>
        </p:txBody>
      </p:sp>
      <p:sp>
        <p:nvSpPr>
          <p:cNvPr id="9" name="Content Placeholder 8">
            <a:extLst>
              <a:ext uri="{FF2B5EF4-FFF2-40B4-BE49-F238E27FC236}">
                <a16:creationId xmlns:a16="http://schemas.microsoft.com/office/drawing/2014/main" id="{858355CF-731C-B849-94DA-83DA47BD2057}"/>
              </a:ext>
            </a:extLst>
          </p:cNvPr>
          <p:cNvSpPr>
            <a:spLocks noGrp="1"/>
          </p:cNvSpPr>
          <p:nvPr>
            <p:ph idx="1"/>
          </p:nvPr>
        </p:nvSpPr>
        <p:spPr>
          <a:xfrm>
            <a:off x="540715" y="1656560"/>
            <a:ext cx="6703695" cy="1371600"/>
          </a:xfrm>
        </p:spPr>
        <p:txBody>
          <a:bodyPr/>
          <a:lstStyle/>
          <a:p>
            <a:r>
              <a:rPr lang="en-US" dirty="0"/>
              <a:t>A machine utilizing two (2) or more dissimilar tillage elements as integral parts of the base machine that displaces and shatters soil to reduce soil strength, and to bury or mix plant materials and fertilizers in the tilled layer. Primary tillage is more aggressive, deeper, and leaves a rougher surface relative to secondary tillage. Combination primary tillage (TPTP) tools differ from combination chisels (TPCC) in that the burying/mixing operation is made using a separate tillage element from that used to displace and shatter the soil (e.g., by using rows of concave discs). Combo Primary tillage is generally deeper than 8” of operation. TPCC machines do NOT fit in this category.</a:t>
            </a:r>
          </a:p>
        </p:txBody>
      </p:sp>
      <p:sp>
        <p:nvSpPr>
          <p:cNvPr id="4" name="Slide Number Placeholder 3">
            <a:extLst>
              <a:ext uri="{FF2B5EF4-FFF2-40B4-BE49-F238E27FC236}">
                <a16:creationId xmlns:a16="http://schemas.microsoft.com/office/drawing/2014/main" id="{58BB6F2E-EC45-004A-BC4D-9A2BE7073172}"/>
              </a:ext>
            </a:extLst>
          </p:cNvPr>
          <p:cNvSpPr>
            <a:spLocks noGrp="1"/>
          </p:cNvSpPr>
          <p:nvPr>
            <p:ph type="sldNum" sz="quarter" idx="12"/>
          </p:nvPr>
        </p:nvSpPr>
        <p:spPr/>
        <p:txBody>
          <a:bodyPr/>
          <a:lstStyle/>
          <a:p>
            <a:fld id="{1FF48811-23A8-674A-9784-61075FD9E8FB}" type="slidenum">
              <a:rPr lang="en-US" smtClean="0"/>
              <a:t>43</a:t>
            </a:fld>
            <a:endParaRPr lang="en-US"/>
          </a:p>
        </p:txBody>
      </p:sp>
      <p:sp>
        <p:nvSpPr>
          <p:cNvPr id="7" name="Content Placeholder 6">
            <a:extLst>
              <a:ext uri="{FF2B5EF4-FFF2-40B4-BE49-F238E27FC236}">
                <a16:creationId xmlns:a16="http://schemas.microsoft.com/office/drawing/2014/main" id="{85D5BE86-F039-464E-B5E6-51112EBFEAB1}"/>
              </a:ext>
            </a:extLst>
          </p:cNvPr>
          <p:cNvSpPr>
            <a:spLocks noGrp="1"/>
          </p:cNvSpPr>
          <p:nvPr>
            <p:ph sz="quarter" idx="13"/>
          </p:nvPr>
        </p:nvSpPr>
        <p:spPr/>
        <p:txBody>
          <a:bodyPr/>
          <a:lstStyle/>
          <a:p>
            <a:r>
              <a:rPr lang="en-US" dirty="0">
                <a:latin typeface="Arial" panose="020B0604020202020204" pitchFamily="34" charset="0"/>
              </a:rPr>
              <a:t>AESC PRODUCT DEFINITIONS </a:t>
            </a:r>
          </a:p>
        </p:txBody>
      </p:sp>
      <p:sp>
        <p:nvSpPr>
          <p:cNvPr id="2" name="Text Placeholder 1">
            <a:extLst>
              <a:ext uri="{FF2B5EF4-FFF2-40B4-BE49-F238E27FC236}">
                <a16:creationId xmlns:a16="http://schemas.microsoft.com/office/drawing/2014/main" id="{445F4390-CA15-DA49-BDC9-0D7C7FE33482}"/>
              </a:ext>
            </a:extLst>
          </p:cNvPr>
          <p:cNvSpPr>
            <a:spLocks noGrp="1"/>
          </p:cNvSpPr>
          <p:nvPr>
            <p:ph type="body" sz="quarter" idx="14"/>
          </p:nvPr>
        </p:nvSpPr>
        <p:spPr>
          <a:xfrm>
            <a:off x="517118" y="3914218"/>
            <a:ext cx="6702425" cy="247758"/>
          </a:xfrm>
        </p:spPr>
        <p:txBody>
          <a:bodyPr/>
          <a:lstStyle/>
          <a:p>
            <a:r>
              <a:rPr lang="en-US" dirty="0"/>
              <a:t>Reporting classifications: by working width in feet </a:t>
            </a:r>
          </a:p>
        </p:txBody>
      </p:sp>
      <p:sp>
        <p:nvSpPr>
          <p:cNvPr id="5" name="Rectangle 2">
            <a:extLst>
              <a:ext uri="{FF2B5EF4-FFF2-40B4-BE49-F238E27FC236}">
                <a16:creationId xmlns:a16="http://schemas.microsoft.com/office/drawing/2014/main" id="{D927B919-BD9D-41D2-99E3-68FA2ABE56D3}"/>
              </a:ext>
            </a:extLst>
          </p:cNvPr>
          <p:cNvSpPr>
            <a:spLocks noChangeArrowheads="1"/>
          </p:cNvSpPr>
          <p:nvPr/>
        </p:nvSpPr>
        <p:spPr bwMode="auto">
          <a:xfrm>
            <a:off x="525450" y="342784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id="{A8662D4E-9B8E-433B-AF39-0B4BADE8407D}"/>
              </a:ext>
            </a:extLst>
          </p:cNvPr>
          <p:cNvSpPr>
            <a:spLocks noChangeArrowheads="1"/>
          </p:cNvSpPr>
          <p:nvPr/>
        </p:nvSpPr>
        <p:spPr bwMode="auto">
          <a:xfrm>
            <a:off x="3739081" y="347721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6">
            <a:extLst>
              <a:ext uri="{FF2B5EF4-FFF2-40B4-BE49-F238E27FC236}">
                <a16:creationId xmlns:a16="http://schemas.microsoft.com/office/drawing/2014/main" id="{2C81EC1A-7714-D09C-4376-03F1FAE03A3F}"/>
              </a:ext>
            </a:extLst>
          </p:cNvPr>
          <p:cNvSpPr>
            <a:spLocks noChangeArrowheads="1"/>
          </p:cNvSpPr>
          <p:nvPr/>
        </p:nvSpPr>
        <p:spPr bwMode="auto">
          <a:xfrm>
            <a:off x="517118" y="1936229"/>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Title 7">
            <a:extLst>
              <a:ext uri="{FF2B5EF4-FFF2-40B4-BE49-F238E27FC236}">
                <a16:creationId xmlns:a16="http://schemas.microsoft.com/office/drawing/2014/main" id="{D30F24A1-5C08-DBA5-9368-E3A59B7C4A0B}"/>
              </a:ext>
            </a:extLst>
          </p:cNvPr>
          <p:cNvSpPr txBox="1">
            <a:spLocks/>
          </p:cNvSpPr>
          <p:nvPr/>
        </p:nvSpPr>
        <p:spPr>
          <a:xfrm>
            <a:off x="551587" y="5225833"/>
            <a:ext cx="6703695" cy="615026"/>
          </a:xfrm>
          <a:prstGeom prst="rect">
            <a:avLst/>
          </a:prstGeom>
        </p:spPr>
        <p:txBody>
          <a:bodyPr vert="horz" lIns="0" tIns="0" rIns="0" bIns="0" rtlCol="0" anchor="b">
            <a:noAutofit/>
          </a:bodyPr>
          <a:lstStyle>
            <a:lvl1pPr algn="l" defTabSz="582930" rtl="0" eaLnBrk="1" latinLnBrk="0" hangingPunct="1">
              <a:lnSpc>
                <a:spcPct val="90000"/>
              </a:lnSpc>
              <a:spcBef>
                <a:spcPct val="0"/>
              </a:spcBef>
              <a:buNone/>
              <a:defRPr sz="2800" b="1" kern="1200">
                <a:solidFill>
                  <a:schemeClr val="tx1"/>
                </a:solidFill>
                <a:latin typeface="+mj-lt"/>
                <a:ea typeface="+mj-ea"/>
                <a:cs typeface="+mj-cs"/>
              </a:defRPr>
            </a:lvl1pPr>
          </a:lstStyle>
          <a:p>
            <a:r>
              <a:rPr lang="en-US" dirty="0"/>
              <a:t>Tillage, Combination Secondary (TPTS)</a:t>
            </a:r>
          </a:p>
        </p:txBody>
      </p:sp>
      <p:sp>
        <p:nvSpPr>
          <p:cNvPr id="15" name="Content Placeholder 8">
            <a:extLst>
              <a:ext uri="{FF2B5EF4-FFF2-40B4-BE49-F238E27FC236}">
                <a16:creationId xmlns:a16="http://schemas.microsoft.com/office/drawing/2014/main" id="{7B109DD4-EBFD-780F-F3AF-975CB7A92F55}"/>
              </a:ext>
            </a:extLst>
          </p:cNvPr>
          <p:cNvSpPr txBox="1">
            <a:spLocks/>
          </p:cNvSpPr>
          <p:nvPr/>
        </p:nvSpPr>
        <p:spPr>
          <a:xfrm>
            <a:off x="549047" y="5960877"/>
            <a:ext cx="6703695" cy="1371600"/>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600"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A machine utilizing two (2) or more dissimilar tillage elements as integral parts of the base machine (not as attachments) that is used for seedbed preparation and/or chemical incorporation and that works the soil to a shallower depth than primary tillage, provides additional pulverization, levels and firms the soil, closes air pockets, and kills weeds. Seedbed preparations are the final secondary tillage operation. </a:t>
            </a:r>
          </a:p>
        </p:txBody>
      </p:sp>
      <p:sp>
        <p:nvSpPr>
          <p:cNvPr id="16" name="Text Placeholder 1">
            <a:extLst>
              <a:ext uri="{FF2B5EF4-FFF2-40B4-BE49-F238E27FC236}">
                <a16:creationId xmlns:a16="http://schemas.microsoft.com/office/drawing/2014/main" id="{551A4DEA-6B9C-1900-4575-337B5C7FA900}"/>
              </a:ext>
            </a:extLst>
          </p:cNvPr>
          <p:cNvSpPr txBox="1">
            <a:spLocks/>
          </p:cNvSpPr>
          <p:nvPr/>
        </p:nvSpPr>
        <p:spPr>
          <a:xfrm>
            <a:off x="525450" y="7397746"/>
            <a:ext cx="6702425" cy="247758"/>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400" b="0" i="1"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Reporting classifications: by working width in feet</a:t>
            </a:r>
          </a:p>
        </p:txBody>
      </p:sp>
      <p:pic>
        <p:nvPicPr>
          <p:cNvPr id="4098" name="Picture 1">
            <a:extLst>
              <a:ext uri="{FF2B5EF4-FFF2-40B4-BE49-F238E27FC236}">
                <a16:creationId xmlns:a16="http://schemas.microsoft.com/office/drawing/2014/main" id="{74CD6842-20A4-75A8-DB7C-F96FD7D4D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393" y="4227245"/>
            <a:ext cx="28098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a:extLst>
              <a:ext uri="{FF2B5EF4-FFF2-40B4-BE49-F238E27FC236}">
                <a16:creationId xmlns:a16="http://schemas.microsoft.com/office/drawing/2014/main" id="{36E6CC4E-F8D6-D4BE-899F-54968188C7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5702" y="4172174"/>
            <a:ext cx="1750177" cy="1163291"/>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1">
            <a:extLst>
              <a:ext uri="{FF2B5EF4-FFF2-40B4-BE49-F238E27FC236}">
                <a16:creationId xmlns:a16="http://schemas.microsoft.com/office/drawing/2014/main" id="{5B9D9E47-4F49-A1BC-E075-DE03DC4D70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3215" y="7639760"/>
            <a:ext cx="2985970" cy="155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0746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CE3E9B-7FC4-B74D-AC8F-C89D9F956ACA}"/>
              </a:ext>
            </a:extLst>
          </p:cNvPr>
          <p:cNvSpPr>
            <a:spLocks noGrp="1"/>
          </p:cNvSpPr>
          <p:nvPr>
            <p:ph type="title"/>
          </p:nvPr>
        </p:nvSpPr>
        <p:spPr>
          <a:xfrm>
            <a:off x="544525" y="1120942"/>
            <a:ext cx="6703695" cy="615026"/>
          </a:xfrm>
        </p:spPr>
        <p:txBody>
          <a:bodyPr/>
          <a:lstStyle/>
          <a:p>
            <a:r>
              <a:rPr lang="en-US" dirty="0"/>
              <a:t>Tillage, Vertical (TPVT)</a:t>
            </a:r>
          </a:p>
        </p:txBody>
      </p:sp>
      <p:sp>
        <p:nvSpPr>
          <p:cNvPr id="9" name="Content Placeholder 8">
            <a:extLst>
              <a:ext uri="{FF2B5EF4-FFF2-40B4-BE49-F238E27FC236}">
                <a16:creationId xmlns:a16="http://schemas.microsoft.com/office/drawing/2014/main" id="{858355CF-731C-B849-94DA-83DA47BD2057}"/>
              </a:ext>
            </a:extLst>
          </p:cNvPr>
          <p:cNvSpPr>
            <a:spLocks noGrp="1"/>
          </p:cNvSpPr>
          <p:nvPr>
            <p:ph idx="1"/>
          </p:nvPr>
        </p:nvSpPr>
        <p:spPr>
          <a:xfrm>
            <a:off x="541985" y="1855986"/>
            <a:ext cx="6703695" cy="1371600"/>
          </a:xfrm>
        </p:spPr>
        <p:txBody>
          <a:bodyPr/>
          <a:lstStyle/>
          <a:p>
            <a:r>
              <a:rPr lang="en-US" dirty="0"/>
              <a:t>Vertical tillage equipment consisting of two or more rows of blades (parallel or non-parallel rows, individual or gang mounted, straight coulters or shallow concavity blades), but with no compound blade angles to the direction of travel. Such equipment would not include horizontal tools such as sweeps or plow shares of any kind. This equipment (0-4” operating depth) is designed for seedbed preparation and near surface management of crop conditions in an effort to improve soil aeration, soil structure, aggregation, or tilth, and to enhance water infiltration residue sizing and decomposition, or to suppress weed growth. </a:t>
            </a:r>
          </a:p>
        </p:txBody>
      </p:sp>
      <p:sp>
        <p:nvSpPr>
          <p:cNvPr id="4" name="Slide Number Placeholder 3">
            <a:extLst>
              <a:ext uri="{FF2B5EF4-FFF2-40B4-BE49-F238E27FC236}">
                <a16:creationId xmlns:a16="http://schemas.microsoft.com/office/drawing/2014/main" id="{58BB6F2E-EC45-004A-BC4D-9A2BE7073172}"/>
              </a:ext>
            </a:extLst>
          </p:cNvPr>
          <p:cNvSpPr>
            <a:spLocks noGrp="1"/>
          </p:cNvSpPr>
          <p:nvPr>
            <p:ph type="sldNum" sz="quarter" idx="12"/>
          </p:nvPr>
        </p:nvSpPr>
        <p:spPr/>
        <p:txBody>
          <a:bodyPr/>
          <a:lstStyle/>
          <a:p>
            <a:fld id="{1FF48811-23A8-674A-9784-61075FD9E8FB}" type="slidenum">
              <a:rPr lang="en-US" smtClean="0"/>
              <a:t>44</a:t>
            </a:fld>
            <a:endParaRPr lang="en-US"/>
          </a:p>
        </p:txBody>
      </p:sp>
      <p:sp>
        <p:nvSpPr>
          <p:cNvPr id="7" name="Content Placeholder 6">
            <a:extLst>
              <a:ext uri="{FF2B5EF4-FFF2-40B4-BE49-F238E27FC236}">
                <a16:creationId xmlns:a16="http://schemas.microsoft.com/office/drawing/2014/main" id="{85D5BE86-F039-464E-B5E6-51112EBFEAB1}"/>
              </a:ext>
            </a:extLst>
          </p:cNvPr>
          <p:cNvSpPr>
            <a:spLocks noGrp="1"/>
          </p:cNvSpPr>
          <p:nvPr>
            <p:ph sz="quarter" idx="13"/>
          </p:nvPr>
        </p:nvSpPr>
        <p:spPr/>
        <p:txBody>
          <a:bodyPr/>
          <a:lstStyle/>
          <a:p>
            <a:r>
              <a:rPr lang="en-US" dirty="0">
                <a:latin typeface="Arial" panose="020B0604020202020204" pitchFamily="34" charset="0"/>
              </a:rPr>
              <a:t>AESC PRODUCT DEFINITIONS </a:t>
            </a:r>
          </a:p>
        </p:txBody>
      </p:sp>
      <p:sp>
        <p:nvSpPr>
          <p:cNvPr id="2" name="Text Placeholder 1">
            <a:extLst>
              <a:ext uri="{FF2B5EF4-FFF2-40B4-BE49-F238E27FC236}">
                <a16:creationId xmlns:a16="http://schemas.microsoft.com/office/drawing/2014/main" id="{445F4390-CA15-DA49-BDC9-0D7C7FE33482}"/>
              </a:ext>
            </a:extLst>
          </p:cNvPr>
          <p:cNvSpPr>
            <a:spLocks noGrp="1"/>
          </p:cNvSpPr>
          <p:nvPr>
            <p:ph type="body" sz="quarter" idx="14"/>
          </p:nvPr>
        </p:nvSpPr>
        <p:spPr>
          <a:xfrm>
            <a:off x="517118" y="3919921"/>
            <a:ext cx="6702425" cy="247758"/>
          </a:xfrm>
        </p:spPr>
        <p:txBody>
          <a:bodyPr/>
          <a:lstStyle/>
          <a:p>
            <a:r>
              <a:rPr lang="en-US" dirty="0"/>
              <a:t>Reporting classifications: by working width in feet</a:t>
            </a:r>
          </a:p>
        </p:txBody>
      </p:sp>
      <p:sp>
        <p:nvSpPr>
          <p:cNvPr id="3" name="Rectangle 2">
            <a:extLst>
              <a:ext uri="{FF2B5EF4-FFF2-40B4-BE49-F238E27FC236}">
                <a16:creationId xmlns:a16="http://schemas.microsoft.com/office/drawing/2014/main" id="{CDC6499A-2B32-4C1A-9052-9415E7C4AE69}"/>
              </a:ext>
            </a:extLst>
          </p:cNvPr>
          <p:cNvSpPr>
            <a:spLocks noChangeArrowheads="1"/>
          </p:cNvSpPr>
          <p:nvPr/>
        </p:nvSpPr>
        <p:spPr bwMode="auto">
          <a:xfrm>
            <a:off x="651850" y="4120184"/>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2">
            <a:extLst>
              <a:ext uri="{FF2B5EF4-FFF2-40B4-BE49-F238E27FC236}">
                <a16:creationId xmlns:a16="http://schemas.microsoft.com/office/drawing/2014/main" id="{D927B919-BD9D-41D2-99E3-68FA2ABE56D3}"/>
              </a:ext>
            </a:extLst>
          </p:cNvPr>
          <p:cNvSpPr>
            <a:spLocks noChangeArrowheads="1"/>
          </p:cNvSpPr>
          <p:nvPr/>
        </p:nvSpPr>
        <p:spPr bwMode="auto">
          <a:xfrm>
            <a:off x="525450" y="342784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id="{A8662D4E-9B8E-433B-AF39-0B4BADE8407D}"/>
              </a:ext>
            </a:extLst>
          </p:cNvPr>
          <p:cNvSpPr>
            <a:spLocks noChangeArrowheads="1"/>
          </p:cNvSpPr>
          <p:nvPr/>
        </p:nvSpPr>
        <p:spPr bwMode="auto">
          <a:xfrm>
            <a:off x="3739081" y="347721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6">
            <a:extLst>
              <a:ext uri="{FF2B5EF4-FFF2-40B4-BE49-F238E27FC236}">
                <a16:creationId xmlns:a16="http://schemas.microsoft.com/office/drawing/2014/main" id="{2C81EC1A-7714-D09C-4376-03F1FAE03A3F}"/>
              </a:ext>
            </a:extLst>
          </p:cNvPr>
          <p:cNvSpPr>
            <a:spLocks noChangeArrowheads="1"/>
          </p:cNvSpPr>
          <p:nvPr/>
        </p:nvSpPr>
        <p:spPr bwMode="auto">
          <a:xfrm>
            <a:off x="517118" y="1936229"/>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122" name="Picture 1">
            <a:extLst>
              <a:ext uri="{FF2B5EF4-FFF2-40B4-BE49-F238E27FC236}">
                <a16:creationId xmlns:a16="http://schemas.microsoft.com/office/drawing/2014/main" id="{B0E63E66-386E-5798-9E48-398EBB886B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850" y="4444215"/>
            <a:ext cx="3370580" cy="139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a:extLst>
              <a:ext uri="{FF2B5EF4-FFF2-40B4-BE49-F238E27FC236}">
                <a16:creationId xmlns:a16="http://schemas.microsoft.com/office/drawing/2014/main" id="{73E1F9FD-B08E-E5BB-7B44-91659EA9AD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8629" y="4367230"/>
            <a:ext cx="2660405" cy="150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1">
            <a:extLst>
              <a:ext uri="{FF2B5EF4-FFF2-40B4-BE49-F238E27FC236}">
                <a16:creationId xmlns:a16="http://schemas.microsoft.com/office/drawing/2014/main" id="{EC9D2AC0-CB3E-76BD-12E3-39CA6333BF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7813" y="6151370"/>
            <a:ext cx="3042536" cy="150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ontent Placeholder 8">
            <a:extLst>
              <a:ext uri="{FF2B5EF4-FFF2-40B4-BE49-F238E27FC236}">
                <a16:creationId xmlns:a16="http://schemas.microsoft.com/office/drawing/2014/main" id="{08066E6C-C81E-DCAB-CAEB-23023B1B84CE}"/>
              </a:ext>
            </a:extLst>
          </p:cNvPr>
          <p:cNvSpPr txBox="1">
            <a:spLocks/>
          </p:cNvSpPr>
          <p:nvPr/>
        </p:nvSpPr>
        <p:spPr>
          <a:xfrm>
            <a:off x="515848" y="8190855"/>
            <a:ext cx="6703695" cy="1371600"/>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600"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Note:  Companies will receive county level reporting for programs they report into and have county level.  Companies will receive state/province level reporting if they do not report into the product.  For those products you must request a report from the Data Processor.</a:t>
            </a:r>
          </a:p>
        </p:txBody>
      </p:sp>
    </p:spTree>
    <p:extLst>
      <p:ext uri="{BB962C8B-B14F-4D97-AF65-F5344CB8AC3E}">
        <p14:creationId xmlns:p14="http://schemas.microsoft.com/office/powerpoint/2010/main" val="10755186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CE3E9B-7FC4-B74D-AC8F-C89D9F956ACA}"/>
              </a:ext>
            </a:extLst>
          </p:cNvPr>
          <p:cNvSpPr>
            <a:spLocks noGrp="1"/>
          </p:cNvSpPr>
          <p:nvPr>
            <p:ph type="title"/>
          </p:nvPr>
        </p:nvSpPr>
        <p:spPr>
          <a:xfrm>
            <a:off x="526485" y="1307961"/>
            <a:ext cx="6703695" cy="615026"/>
          </a:xfrm>
        </p:spPr>
        <p:txBody>
          <a:bodyPr/>
          <a:lstStyle/>
          <a:p>
            <a:r>
              <a:rPr lang="en-US" sz="2400" dirty="0"/>
              <a:t>Receivers (PG01)</a:t>
            </a:r>
          </a:p>
        </p:txBody>
      </p:sp>
      <p:sp>
        <p:nvSpPr>
          <p:cNvPr id="9" name="Content Placeholder 8">
            <a:extLst>
              <a:ext uri="{FF2B5EF4-FFF2-40B4-BE49-F238E27FC236}">
                <a16:creationId xmlns:a16="http://schemas.microsoft.com/office/drawing/2014/main" id="{858355CF-731C-B849-94DA-83DA47BD2057}"/>
              </a:ext>
            </a:extLst>
          </p:cNvPr>
          <p:cNvSpPr>
            <a:spLocks noGrp="1"/>
          </p:cNvSpPr>
          <p:nvPr>
            <p:ph idx="1"/>
          </p:nvPr>
        </p:nvSpPr>
        <p:spPr>
          <a:xfrm>
            <a:off x="523945" y="2043005"/>
            <a:ext cx="4375681" cy="1371600"/>
          </a:xfrm>
        </p:spPr>
        <p:txBody>
          <a:bodyPr/>
          <a:lstStyle/>
          <a:p>
            <a:r>
              <a:rPr lang="en-US" sz="1500" dirty="0"/>
              <a:t>Receivers provide position information to the guidance system using differential GPS corrections.  Generally, three levels of accuracy are available:  Submeter, decimeter, and RTK (centimeter/ sub-inch).  Some receivers are strictly for sub-meter accuracy. </a:t>
            </a:r>
          </a:p>
        </p:txBody>
      </p:sp>
      <p:sp>
        <p:nvSpPr>
          <p:cNvPr id="4" name="Slide Number Placeholder 3">
            <a:extLst>
              <a:ext uri="{FF2B5EF4-FFF2-40B4-BE49-F238E27FC236}">
                <a16:creationId xmlns:a16="http://schemas.microsoft.com/office/drawing/2014/main" id="{58BB6F2E-EC45-004A-BC4D-9A2BE7073172}"/>
              </a:ext>
            </a:extLst>
          </p:cNvPr>
          <p:cNvSpPr>
            <a:spLocks noGrp="1"/>
          </p:cNvSpPr>
          <p:nvPr>
            <p:ph type="sldNum" sz="quarter" idx="12"/>
          </p:nvPr>
        </p:nvSpPr>
        <p:spPr/>
        <p:txBody>
          <a:bodyPr/>
          <a:lstStyle/>
          <a:p>
            <a:fld id="{1FF48811-23A8-674A-9784-61075FD9E8FB}" type="slidenum">
              <a:rPr lang="en-US" smtClean="0"/>
              <a:t>45</a:t>
            </a:fld>
            <a:endParaRPr lang="en-US"/>
          </a:p>
        </p:txBody>
      </p:sp>
      <p:sp>
        <p:nvSpPr>
          <p:cNvPr id="7" name="Content Placeholder 6">
            <a:extLst>
              <a:ext uri="{FF2B5EF4-FFF2-40B4-BE49-F238E27FC236}">
                <a16:creationId xmlns:a16="http://schemas.microsoft.com/office/drawing/2014/main" id="{85D5BE86-F039-464E-B5E6-51112EBFEAB1}"/>
              </a:ext>
            </a:extLst>
          </p:cNvPr>
          <p:cNvSpPr>
            <a:spLocks noGrp="1"/>
          </p:cNvSpPr>
          <p:nvPr>
            <p:ph sz="quarter" idx="13"/>
          </p:nvPr>
        </p:nvSpPr>
        <p:spPr/>
        <p:txBody>
          <a:bodyPr/>
          <a:lstStyle/>
          <a:p>
            <a:r>
              <a:rPr lang="en-US" dirty="0">
                <a:latin typeface="Arial" panose="020B0604020202020204" pitchFamily="34" charset="0"/>
              </a:rPr>
              <a:t>AESC PRODUCT DEFINITIONS </a:t>
            </a:r>
          </a:p>
        </p:txBody>
      </p:sp>
      <p:sp>
        <p:nvSpPr>
          <p:cNvPr id="5" name="Rectangle 2">
            <a:extLst>
              <a:ext uri="{FF2B5EF4-FFF2-40B4-BE49-F238E27FC236}">
                <a16:creationId xmlns:a16="http://schemas.microsoft.com/office/drawing/2014/main" id="{D927B919-BD9D-41D2-99E3-68FA2ABE56D3}"/>
              </a:ext>
            </a:extLst>
          </p:cNvPr>
          <p:cNvSpPr>
            <a:spLocks noChangeArrowheads="1"/>
          </p:cNvSpPr>
          <p:nvPr/>
        </p:nvSpPr>
        <p:spPr bwMode="auto">
          <a:xfrm>
            <a:off x="525450" y="342784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id="{A8662D4E-9B8E-433B-AF39-0B4BADE8407D}"/>
              </a:ext>
            </a:extLst>
          </p:cNvPr>
          <p:cNvSpPr>
            <a:spLocks noChangeArrowheads="1"/>
          </p:cNvSpPr>
          <p:nvPr/>
        </p:nvSpPr>
        <p:spPr bwMode="auto">
          <a:xfrm>
            <a:off x="3739081" y="347721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6">
            <a:extLst>
              <a:ext uri="{FF2B5EF4-FFF2-40B4-BE49-F238E27FC236}">
                <a16:creationId xmlns:a16="http://schemas.microsoft.com/office/drawing/2014/main" id="{2C81EC1A-7714-D09C-4376-03F1FAE03A3F}"/>
              </a:ext>
            </a:extLst>
          </p:cNvPr>
          <p:cNvSpPr>
            <a:spLocks noChangeArrowheads="1"/>
          </p:cNvSpPr>
          <p:nvPr/>
        </p:nvSpPr>
        <p:spPr bwMode="auto">
          <a:xfrm>
            <a:off x="517118" y="1936229"/>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Title 7">
            <a:extLst>
              <a:ext uri="{FF2B5EF4-FFF2-40B4-BE49-F238E27FC236}">
                <a16:creationId xmlns:a16="http://schemas.microsoft.com/office/drawing/2014/main" id="{D30F24A1-5C08-DBA5-9368-E3A59B7C4A0B}"/>
              </a:ext>
            </a:extLst>
          </p:cNvPr>
          <p:cNvSpPr txBox="1">
            <a:spLocks/>
          </p:cNvSpPr>
          <p:nvPr/>
        </p:nvSpPr>
        <p:spPr>
          <a:xfrm>
            <a:off x="529842" y="3086047"/>
            <a:ext cx="6703695" cy="615026"/>
          </a:xfrm>
          <a:prstGeom prst="rect">
            <a:avLst/>
          </a:prstGeom>
        </p:spPr>
        <p:txBody>
          <a:bodyPr vert="horz" lIns="0" tIns="0" rIns="0" bIns="0" rtlCol="0" anchor="b">
            <a:noAutofit/>
          </a:bodyPr>
          <a:lstStyle>
            <a:lvl1pPr algn="l" defTabSz="58293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400" dirty="0"/>
              <a:t>Steering Kits (PG02)</a:t>
            </a:r>
          </a:p>
        </p:txBody>
      </p:sp>
      <p:sp>
        <p:nvSpPr>
          <p:cNvPr id="15" name="Content Placeholder 8">
            <a:extLst>
              <a:ext uri="{FF2B5EF4-FFF2-40B4-BE49-F238E27FC236}">
                <a16:creationId xmlns:a16="http://schemas.microsoft.com/office/drawing/2014/main" id="{7B109DD4-EBFD-780F-F3AF-975CB7A92F55}"/>
              </a:ext>
            </a:extLst>
          </p:cNvPr>
          <p:cNvSpPr txBox="1">
            <a:spLocks/>
          </p:cNvSpPr>
          <p:nvPr/>
        </p:nvSpPr>
        <p:spPr>
          <a:xfrm>
            <a:off x="514577" y="3842170"/>
            <a:ext cx="4415231" cy="1371600"/>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600"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sz="1500" dirty="0"/>
              <a:t>Steering kits enable either assisted or automated steering of the vehicle.  Steering kits that are either field installed or dealer installed are to be reported.  Integrated steering installed at the factory during the assembly of the machine should not be included. </a:t>
            </a:r>
          </a:p>
        </p:txBody>
      </p:sp>
      <p:pic>
        <p:nvPicPr>
          <p:cNvPr id="6146" name="Picture 2">
            <a:extLst>
              <a:ext uri="{FF2B5EF4-FFF2-40B4-BE49-F238E27FC236}">
                <a16:creationId xmlns:a16="http://schemas.microsoft.com/office/drawing/2014/main" id="{063C7CAF-8281-6629-2D7B-A539C3690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4021" y="1732495"/>
            <a:ext cx="1945968" cy="137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a:extLst>
              <a:ext uri="{FF2B5EF4-FFF2-40B4-BE49-F238E27FC236}">
                <a16:creationId xmlns:a16="http://schemas.microsoft.com/office/drawing/2014/main" id="{06B9E59E-0ACC-BDF1-FC51-ED2C275101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663" r="14888"/>
          <a:stretch>
            <a:fillRect/>
          </a:stretch>
        </p:blipFill>
        <p:spPr bwMode="auto">
          <a:xfrm>
            <a:off x="5059852" y="3373063"/>
            <a:ext cx="2173685" cy="1532612"/>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7">
            <a:extLst>
              <a:ext uri="{FF2B5EF4-FFF2-40B4-BE49-F238E27FC236}">
                <a16:creationId xmlns:a16="http://schemas.microsoft.com/office/drawing/2014/main" id="{4CB2D3D5-945F-A8D1-314D-D2C902EDE59A}"/>
              </a:ext>
            </a:extLst>
          </p:cNvPr>
          <p:cNvSpPr txBox="1">
            <a:spLocks/>
          </p:cNvSpPr>
          <p:nvPr/>
        </p:nvSpPr>
        <p:spPr>
          <a:xfrm>
            <a:off x="551587" y="875717"/>
            <a:ext cx="6703695" cy="615026"/>
          </a:xfrm>
          <a:prstGeom prst="rect">
            <a:avLst/>
          </a:prstGeom>
        </p:spPr>
        <p:txBody>
          <a:bodyPr vert="horz" lIns="0" tIns="0" rIns="0" bIns="0" rtlCol="0" anchor="b">
            <a:noAutofit/>
          </a:bodyPr>
          <a:lstStyle>
            <a:lvl1pPr algn="l" defTabSz="582930" rtl="0" eaLnBrk="1" latinLnBrk="0" hangingPunct="1">
              <a:lnSpc>
                <a:spcPct val="90000"/>
              </a:lnSpc>
              <a:spcBef>
                <a:spcPct val="0"/>
              </a:spcBef>
              <a:buNone/>
              <a:defRPr sz="2800" b="1" kern="1200">
                <a:solidFill>
                  <a:schemeClr val="tx1"/>
                </a:solidFill>
                <a:latin typeface="+mj-lt"/>
                <a:ea typeface="+mj-ea"/>
                <a:cs typeface="+mj-cs"/>
              </a:defRPr>
            </a:lvl1pPr>
          </a:lstStyle>
          <a:p>
            <a:r>
              <a:rPr lang="en-US" dirty="0"/>
              <a:t>AG PRECISION GUIDANCE</a:t>
            </a:r>
          </a:p>
        </p:txBody>
      </p:sp>
      <p:sp>
        <p:nvSpPr>
          <p:cNvPr id="26" name="Title 7">
            <a:extLst>
              <a:ext uri="{FF2B5EF4-FFF2-40B4-BE49-F238E27FC236}">
                <a16:creationId xmlns:a16="http://schemas.microsoft.com/office/drawing/2014/main" id="{2AA90551-4496-D0C3-36E3-88D293180845}"/>
              </a:ext>
            </a:extLst>
          </p:cNvPr>
          <p:cNvSpPr txBox="1">
            <a:spLocks/>
          </p:cNvSpPr>
          <p:nvPr/>
        </p:nvSpPr>
        <p:spPr>
          <a:xfrm>
            <a:off x="512038" y="4713191"/>
            <a:ext cx="6703695" cy="615026"/>
          </a:xfrm>
          <a:prstGeom prst="rect">
            <a:avLst/>
          </a:prstGeom>
        </p:spPr>
        <p:txBody>
          <a:bodyPr vert="horz" lIns="0" tIns="0" rIns="0" bIns="0" rtlCol="0" anchor="b">
            <a:noAutofit/>
          </a:bodyPr>
          <a:lstStyle>
            <a:lvl1pPr algn="l" defTabSz="58293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400" dirty="0"/>
              <a:t>Activation Upgrades (PG03)</a:t>
            </a:r>
          </a:p>
        </p:txBody>
      </p:sp>
      <p:sp>
        <p:nvSpPr>
          <p:cNvPr id="27" name="Content Placeholder 8">
            <a:extLst>
              <a:ext uri="{FF2B5EF4-FFF2-40B4-BE49-F238E27FC236}">
                <a16:creationId xmlns:a16="http://schemas.microsoft.com/office/drawing/2014/main" id="{2B659B40-C32F-10A1-CED3-AECCD8137404}"/>
              </a:ext>
            </a:extLst>
          </p:cNvPr>
          <p:cNvSpPr txBox="1">
            <a:spLocks/>
          </p:cNvSpPr>
          <p:nvPr/>
        </p:nvSpPr>
        <p:spPr>
          <a:xfrm>
            <a:off x="509498" y="5448235"/>
            <a:ext cx="6703695" cy="1371600"/>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600"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sz="1500" dirty="0"/>
              <a:t>However, most receivers in the precision ag market are upgradeable for various levels of system accuracy.  Often, activations (or sometimes called “unlock codes” or “passcodes”) are available to upgrade a receiver from one accuracy level to another.</a:t>
            </a:r>
          </a:p>
        </p:txBody>
      </p:sp>
      <p:sp>
        <p:nvSpPr>
          <p:cNvPr id="28" name="Title 7">
            <a:extLst>
              <a:ext uri="{FF2B5EF4-FFF2-40B4-BE49-F238E27FC236}">
                <a16:creationId xmlns:a16="http://schemas.microsoft.com/office/drawing/2014/main" id="{F7E9C1B0-DA91-FDFD-A2D5-FB756A9029A8}"/>
              </a:ext>
            </a:extLst>
          </p:cNvPr>
          <p:cNvSpPr txBox="1">
            <a:spLocks/>
          </p:cNvSpPr>
          <p:nvPr/>
        </p:nvSpPr>
        <p:spPr>
          <a:xfrm>
            <a:off x="509497" y="6124400"/>
            <a:ext cx="6703695" cy="615026"/>
          </a:xfrm>
          <a:prstGeom prst="rect">
            <a:avLst/>
          </a:prstGeom>
        </p:spPr>
        <p:txBody>
          <a:bodyPr vert="horz" lIns="0" tIns="0" rIns="0" bIns="0" rtlCol="0" anchor="b">
            <a:noAutofit/>
          </a:bodyPr>
          <a:lstStyle>
            <a:lvl1pPr algn="l" defTabSz="58293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400" dirty="0"/>
              <a:t>Displays (PG04)</a:t>
            </a:r>
          </a:p>
        </p:txBody>
      </p:sp>
      <p:sp>
        <p:nvSpPr>
          <p:cNvPr id="29" name="Content Placeholder 8">
            <a:extLst>
              <a:ext uri="{FF2B5EF4-FFF2-40B4-BE49-F238E27FC236}">
                <a16:creationId xmlns:a16="http://schemas.microsoft.com/office/drawing/2014/main" id="{9344040D-0239-4B21-09F8-DD909BE167F5}"/>
              </a:ext>
            </a:extLst>
          </p:cNvPr>
          <p:cNvSpPr txBox="1">
            <a:spLocks/>
          </p:cNvSpPr>
          <p:nvPr/>
        </p:nvSpPr>
        <p:spPr>
          <a:xfrm>
            <a:off x="509498" y="6764755"/>
            <a:ext cx="4534523" cy="1371600"/>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600"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sz="1500" dirty="0"/>
              <a:t>Display units provide the visual interface between the precision guidance software that controls the machine steering and the machine operator.  While displays provide other capabilities, such as equipment control, field mapping, or yield monitoring, all displays reported must be precision guidance capable for agricultural machines.  Display models that have both integrated display and receiver functionality or a built-in receiver should be reported as both a display unit and a receiver unit.  Reporting classifications for displays will be determined by screen size measure diagonally in inches. </a:t>
            </a:r>
          </a:p>
        </p:txBody>
      </p:sp>
      <p:pic>
        <p:nvPicPr>
          <p:cNvPr id="6151" name="Picture 7">
            <a:extLst>
              <a:ext uri="{FF2B5EF4-FFF2-40B4-BE49-F238E27FC236}">
                <a16:creationId xmlns:a16="http://schemas.microsoft.com/office/drawing/2014/main" id="{080DAA00-E5E6-76FD-99DE-65F2CB14B8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1207" y="7191719"/>
            <a:ext cx="212407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15775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CE3E9B-7FC4-B74D-AC8F-C89D9F956ACA}"/>
              </a:ext>
            </a:extLst>
          </p:cNvPr>
          <p:cNvSpPr>
            <a:spLocks noGrp="1"/>
          </p:cNvSpPr>
          <p:nvPr>
            <p:ph type="title"/>
          </p:nvPr>
        </p:nvSpPr>
        <p:spPr>
          <a:xfrm>
            <a:off x="544525" y="1120942"/>
            <a:ext cx="6703695" cy="615026"/>
          </a:xfrm>
        </p:spPr>
        <p:txBody>
          <a:bodyPr/>
          <a:lstStyle/>
          <a:p>
            <a:r>
              <a:rPr lang="en-US" dirty="0"/>
              <a:t>FEEV (Ag Equipment Value)</a:t>
            </a:r>
          </a:p>
        </p:txBody>
      </p:sp>
      <p:sp>
        <p:nvSpPr>
          <p:cNvPr id="4" name="Slide Number Placeholder 3">
            <a:extLst>
              <a:ext uri="{FF2B5EF4-FFF2-40B4-BE49-F238E27FC236}">
                <a16:creationId xmlns:a16="http://schemas.microsoft.com/office/drawing/2014/main" id="{58BB6F2E-EC45-004A-BC4D-9A2BE7073172}"/>
              </a:ext>
            </a:extLst>
          </p:cNvPr>
          <p:cNvSpPr>
            <a:spLocks noGrp="1"/>
          </p:cNvSpPr>
          <p:nvPr>
            <p:ph type="sldNum" sz="quarter" idx="12"/>
          </p:nvPr>
        </p:nvSpPr>
        <p:spPr/>
        <p:txBody>
          <a:bodyPr/>
          <a:lstStyle/>
          <a:p>
            <a:fld id="{1FF48811-23A8-674A-9784-61075FD9E8FB}" type="slidenum">
              <a:rPr lang="en-US" smtClean="0"/>
              <a:t>46</a:t>
            </a:fld>
            <a:endParaRPr lang="en-US"/>
          </a:p>
        </p:txBody>
      </p:sp>
      <p:sp>
        <p:nvSpPr>
          <p:cNvPr id="7" name="Content Placeholder 6">
            <a:extLst>
              <a:ext uri="{FF2B5EF4-FFF2-40B4-BE49-F238E27FC236}">
                <a16:creationId xmlns:a16="http://schemas.microsoft.com/office/drawing/2014/main" id="{85D5BE86-F039-464E-B5E6-51112EBFEAB1}"/>
              </a:ext>
            </a:extLst>
          </p:cNvPr>
          <p:cNvSpPr>
            <a:spLocks noGrp="1"/>
          </p:cNvSpPr>
          <p:nvPr>
            <p:ph sz="quarter" idx="13"/>
          </p:nvPr>
        </p:nvSpPr>
        <p:spPr/>
        <p:txBody>
          <a:bodyPr/>
          <a:lstStyle/>
          <a:p>
            <a:r>
              <a:rPr lang="en-US" dirty="0">
                <a:latin typeface="Arial" panose="020B0604020202020204" pitchFamily="34" charset="0"/>
              </a:rPr>
              <a:t>AESC PRODUCT DEFINITIONS </a:t>
            </a:r>
          </a:p>
        </p:txBody>
      </p:sp>
      <p:sp>
        <p:nvSpPr>
          <p:cNvPr id="5" name="Rectangle 2">
            <a:extLst>
              <a:ext uri="{FF2B5EF4-FFF2-40B4-BE49-F238E27FC236}">
                <a16:creationId xmlns:a16="http://schemas.microsoft.com/office/drawing/2014/main" id="{D927B919-BD9D-41D2-99E3-68FA2ABE56D3}"/>
              </a:ext>
            </a:extLst>
          </p:cNvPr>
          <p:cNvSpPr>
            <a:spLocks noChangeArrowheads="1"/>
          </p:cNvSpPr>
          <p:nvPr/>
        </p:nvSpPr>
        <p:spPr bwMode="auto">
          <a:xfrm>
            <a:off x="525450" y="342784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id="{A8662D4E-9B8E-433B-AF39-0B4BADE8407D}"/>
              </a:ext>
            </a:extLst>
          </p:cNvPr>
          <p:cNvSpPr>
            <a:spLocks noChangeArrowheads="1"/>
          </p:cNvSpPr>
          <p:nvPr/>
        </p:nvSpPr>
        <p:spPr bwMode="auto">
          <a:xfrm>
            <a:off x="3739081" y="3477218"/>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6">
            <a:extLst>
              <a:ext uri="{FF2B5EF4-FFF2-40B4-BE49-F238E27FC236}">
                <a16:creationId xmlns:a16="http://schemas.microsoft.com/office/drawing/2014/main" id="{2C81EC1A-7714-D09C-4376-03F1FAE03A3F}"/>
              </a:ext>
            </a:extLst>
          </p:cNvPr>
          <p:cNvSpPr>
            <a:spLocks noChangeArrowheads="1"/>
          </p:cNvSpPr>
          <p:nvPr/>
        </p:nvSpPr>
        <p:spPr bwMode="auto">
          <a:xfrm>
            <a:off x="517118" y="1936229"/>
            <a:ext cx="777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6">
            <a:extLst>
              <a:ext uri="{FF2B5EF4-FFF2-40B4-BE49-F238E27FC236}">
                <a16:creationId xmlns:a16="http://schemas.microsoft.com/office/drawing/2014/main" id="{56455426-B602-BC51-32CA-7B7BA2519603}"/>
              </a:ext>
            </a:extLst>
          </p:cNvPr>
          <p:cNvSpPr>
            <a:spLocks noChangeArrowheads="1"/>
          </p:cNvSpPr>
          <p:nvPr/>
        </p:nvSpPr>
        <p:spPr bwMode="auto">
          <a:xfrm>
            <a:off x="445324" y="1885041"/>
            <a:ext cx="6587514"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j-lt"/>
                <a:ea typeface="Calibri" panose="020F0502020204030204" pitchFamily="34" charset="0"/>
                <a:cs typeface="Arial" panose="020B0604020202020204" pitchFamily="34" charset="0"/>
              </a:rPr>
              <a:t>Report the total dollar value of shipments (i.e., price paid by dealers or distributors) for </a:t>
            </a:r>
            <a:r>
              <a:rPr kumimoji="0" lang="en-US" altLang="en-US" sz="1600" b="1" i="0" u="none" strike="noStrike" cap="none" normalizeH="0" baseline="0" dirty="0">
                <a:ln>
                  <a:noFill/>
                </a:ln>
                <a:solidFill>
                  <a:schemeClr val="tx1"/>
                </a:solidFill>
                <a:effectLst/>
                <a:latin typeface="+mj-lt"/>
                <a:ea typeface="Calibri" panose="020F0502020204030204" pitchFamily="34" charset="0"/>
                <a:cs typeface="Arial" panose="020B0604020202020204" pitchFamily="34" charset="0"/>
              </a:rPr>
              <a:t>all sales</a:t>
            </a:r>
            <a:r>
              <a:rPr kumimoji="0" lang="en-US" altLang="en-US" sz="1600" b="0" i="0" u="none" strike="noStrike" cap="none" normalizeH="0" baseline="0" dirty="0">
                <a:ln>
                  <a:noFill/>
                </a:ln>
                <a:solidFill>
                  <a:schemeClr val="tx1"/>
                </a:solidFill>
                <a:effectLst/>
                <a:latin typeface="+mj-lt"/>
                <a:ea typeface="Calibri" panose="020F0502020204030204" pitchFamily="34" charset="0"/>
                <a:cs typeface="Arial" panose="020B0604020202020204" pitchFamily="34" charset="0"/>
              </a:rPr>
              <a:t> of </a:t>
            </a:r>
            <a:r>
              <a:rPr kumimoji="0" lang="en-US" altLang="en-US" sz="1600" b="1" i="0" u="none" strike="noStrike" cap="none" normalizeH="0" baseline="0" dirty="0">
                <a:ln>
                  <a:noFill/>
                </a:ln>
                <a:solidFill>
                  <a:schemeClr val="tx1"/>
                </a:solidFill>
                <a:effectLst/>
                <a:latin typeface="+mj-lt"/>
                <a:ea typeface="Calibri" panose="020F0502020204030204" pitchFamily="34" charset="0"/>
                <a:cs typeface="Arial" panose="020B0604020202020204" pitchFamily="34" charset="0"/>
              </a:rPr>
              <a:t>agricultural equipment</a:t>
            </a:r>
            <a:r>
              <a:rPr kumimoji="0" lang="en-US" altLang="en-US" sz="1600" b="0" i="0" u="none" strike="noStrike" cap="none" normalizeH="0" baseline="0" dirty="0">
                <a:ln>
                  <a:noFill/>
                </a:ln>
                <a:solidFill>
                  <a:schemeClr val="tx1"/>
                </a:solidFill>
                <a:effectLst/>
                <a:latin typeface="+mj-lt"/>
                <a:ea typeface="Calibri" panose="020F0502020204030204" pitchFamily="34" charset="0"/>
                <a:cs typeface="Arial" panose="020B0604020202020204" pitchFamily="34" charset="0"/>
              </a:rPr>
              <a:t> (whole goods and attachments) sold in the U.S. and in Canada. Do not include construction, utility, lawn and garden, consumer equipment or repair parts. </a:t>
            </a:r>
            <a:r>
              <a:rPr kumimoji="0" lang="en-US" altLang="en-US" sz="1600" b="1" i="1" u="none" strike="noStrike" cap="none" normalizeH="0" baseline="0" dirty="0">
                <a:ln>
                  <a:noFill/>
                </a:ln>
                <a:solidFill>
                  <a:schemeClr val="tx1"/>
                </a:solidFill>
                <a:effectLst/>
                <a:latin typeface="+mj-lt"/>
                <a:ea typeface="Calibri" panose="020F0502020204030204" pitchFamily="34" charset="0"/>
                <a:cs typeface="Arial" panose="020B0604020202020204" pitchFamily="34" charset="0"/>
              </a:rPr>
              <a:t>Agricultural products not reported to AEM should still be included in this report.</a:t>
            </a:r>
            <a:r>
              <a:rPr kumimoji="0" lang="en-US" altLang="en-US" sz="1600" b="0" i="0" u="none" strike="noStrike" cap="none" normalizeH="0" baseline="0" dirty="0">
                <a:ln>
                  <a:noFill/>
                </a:ln>
                <a:solidFill>
                  <a:schemeClr val="tx1"/>
                </a:solidFill>
                <a:effectLst/>
                <a:latin typeface="+mj-lt"/>
                <a:ea typeface="Calibri" panose="020F050202020403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j-lt"/>
                <a:ea typeface="Calibri" panose="020F0502020204030204" pitchFamily="34" charset="0"/>
                <a:cs typeface="Arial" panose="020B0604020202020204" pitchFamily="34" charset="0"/>
              </a:rPr>
              <a:t>Report the total dollar value of </a:t>
            </a:r>
            <a:r>
              <a:rPr kumimoji="0" lang="en-US" altLang="en-US" sz="1600" b="1" i="0" u="none" strike="noStrike" cap="none" normalizeH="0" baseline="0" dirty="0">
                <a:ln>
                  <a:noFill/>
                </a:ln>
                <a:solidFill>
                  <a:schemeClr val="tx1"/>
                </a:solidFill>
                <a:effectLst/>
                <a:latin typeface="+mj-lt"/>
                <a:ea typeface="Calibri" panose="020F0502020204030204" pitchFamily="34" charset="0"/>
                <a:cs typeface="Arial" panose="020B0604020202020204" pitchFamily="34" charset="0"/>
              </a:rPr>
              <a:t>agricultural equipment parts</a:t>
            </a:r>
            <a:r>
              <a:rPr kumimoji="0" lang="en-US" altLang="en-US" sz="1600" b="0" i="0" u="none" strike="noStrike" cap="none" normalizeH="0" baseline="0" dirty="0">
                <a:ln>
                  <a:noFill/>
                </a:ln>
                <a:solidFill>
                  <a:schemeClr val="tx1"/>
                </a:solidFill>
                <a:effectLst/>
                <a:latin typeface="+mj-lt"/>
                <a:ea typeface="Calibri" panose="020F0502020204030204" pitchFamily="34" charset="0"/>
                <a:cs typeface="Arial" panose="020B0604020202020204" pitchFamily="34" charset="0"/>
              </a:rPr>
              <a:t> shipped to dealers and company stores in the U.S. and Canada. Parts value is defined as the value of net sales. </a:t>
            </a:r>
            <a:r>
              <a:rPr kumimoji="0" lang="en-US" altLang="en-US" sz="1600" b="1" i="0" u="none" strike="noStrike" cap="none" normalizeH="0" baseline="0" dirty="0">
                <a:ln>
                  <a:noFill/>
                </a:ln>
                <a:solidFill>
                  <a:schemeClr val="tx1"/>
                </a:solidFill>
                <a:effectLst/>
                <a:latin typeface="+mj-lt"/>
                <a:ea typeface="Calibri" panose="020F0502020204030204" pitchFamily="34" charset="0"/>
                <a:cs typeface="Arial" panose="020B0604020202020204" pitchFamily="34" charset="0"/>
              </a:rPr>
              <a:t>OEM parts sales are excluded.</a:t>
            </a:r>
            <a:r>
              <a:rPr kumimoji="0" lang="en-US" altLang="en-US" sz="1600" b="0" i="0" u="none" strike="noStrike" cap="none" normalizeH="0" baseline="0" dirty="0">
                <a:ln>
                  <a:noFill/>
                </a:ln>
                <a:solidFill>
                  <a:schemeClr val="tx1"/>
                </a:solidFill>
                <a:effectLst/>
                <a:latin typeface="+mj-lt"/>
                <a:ea typeface="Calibri" panose="020F0502020204030204" pitchFamily="34" charset="0"/>
                <a:cs typeface="Arial" panose="020B0604020202020204" pitchFamily="34" charset="0"/>
              </a:rPr>
              <a:t> Competitive parts are available from more than one source. Non-competitive parts are available only from the original manufacturer.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mj-lt"/>
                <a:ea typeface="Arial Unicode MS"/>
                <a:cs typeface="Arial" panose="020B0604020202020204" pitchFamily="34" charset="0"/>
              </a:rPr>
              <a:t>Report U.S. sales in </a:t>
            </a:r>
            <a:r>
              <a:rPr kumimoji="0" lang="en-US" altLang="en-US" sz="1600" b="1" i="0" u="sng" strike="noStrike" cap="none" normalizeH="0" baseline="0" dirty="0">
                <a:ln>
                  <a:noFill/>
                </a:ln>
                <a:solidFill>
                  <a:srgbClr val="000000"/>
                </a:solidFill>
                <a:effectLst/>
                <a:latin typeface="+mj-lt"/>
                <a:ea typeface="Arial Unicode MS"/>
                <a:cs typeface="Arial" panose="020B0604020202020204" pitchFamily="34" charset="0"/>
              </a:rPr>
              <a:t>U.S. dollars</a:t>
            </a:r>
            <a:r>
              <a:rPr kumimoji="0" lang="en-US" altLang="en-US" sz="1600" b="1" i="0" u="none" strike="noStrike" cap="none" normalizeH="0" baseline="0" dirty="0">
                <a:ln>
                  <a:noFill/>
                </a:ln>
                <a:solidFill>
                  <a:srgbClr val="000000"/>
                </a:solidFill>
                <a:effectLst/>
                <a:latin typeface="+mj-lt"/>
                <a:ea typeface="Arial Unicode MS"/>
                <a:cs typeface="Arial" panose="020B0604020202020204" pitchFamily="34" charset="0"/>
              </a:rPr>
              <a:t> and Canada sales in </a:t>
            </a:r>
            <a:r>
              <a:rPr kumimoji="0" lang="en-US" altLang="en-US" sz="1600" b="1" i="0" u="sng" strike="noStrike" cap="none" normalizeH="0" baseline="0" dirty="0">
                <a:ln>
                  <a:noFill/>
                </a:ln>
                <a:solidFill>
                  <a:srgbClr val="000000"/>
                </a:solidFill>
                <a:effectLst/>
                <a:latin typeface="+mj-lt"/>
                <a:ea typeface="Arial Unicode MS"/>
                <a:cs typeface="Arial" panose="020B0604020202020204" pitchFamily="34" charset="0"/>
              </a:rPr>
              <a:t>Canadian dollars</a:t>
            </a:r>
            <a:r>
              <a:rPr kumimoji="0" lang="en-US" altLang="en-US" sz="1600" b="1" i="0" u="none" strike="noStrike" cap="none" normalizeH="0" baseline="0" dirty="0">
                <a:ln>
                  <a:noFill/>
                </a:ln>
                <a:solidFill>
                  <a:srgbClr val="000000"/>
                </a:solidFill>
                <a:effectLst/>
                <a:latin typeface="+mj-lt"/>
                <a:ea typeface="Arial Unicode MS"/>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sng" strike="noStrike" cap="none" normalizeH="0" baseline="0" dirty="0">
                <a:ln>
                  <a:noFill/>
                </a:ln>
                <a:solidFill>
                  <a:srgbClr val="000000"/>
                </a:solidFill>
                <a:effectLst/>
                <a:latin typeface="+mj-lt"/>
                <a:ea typeface="Arial Unicode MS"/>
                <a:cs typeface="Arial" panose="020B0604020202020204" pitchFamily="34" charset="0"/>
              </a:rPr>
              <a:t>Ag Annual Retail value</a:t>
            </a:r>
            <a:endParaRPr kumimoji="0" lang="en-US" altLang="en-US" sz="16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j-lt"/>
                <a:ea typeface="Arial Unicode MS"/>
                <a:cs typeface="Arial" panose="020B0604020202020204" pitchFamily="34" charset="0"/>
              </a:rPr>
              <a:t>Report the total retail value of machines and attachments for “main products” at the time of settlement, by US and Canada.  Value input is monthly with annual output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mj-lt"/>
                <a:ea typeface="Arial Unicode MS"/>
                <a:cs typeface="Arial" panose="020B0604020202020204" pitchFamily="34" charset="0"/>
              </a:rPr>
              <a:t>Note: Only companies that report Main Products are included in FEEV Ag Value totals</a:t>
            </a:r>
            <a:endParaRPr kumimoji="0" lang="en-US" altLang="en-US" sz="16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3782124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103FD-21C4-0D48-A2D4-DECDA1A0016B}"/>
              </a:ext>
            </a:extLst>
          </p:cNvPr>
          <p:cNvSpPr>
            <a:spLocks noGrp="1"/>
          </p:cNvSpPr>
          <p:nvPr>
            <p:ph type="title"/>
          </p:nvPr>
        </p:nvSpPr>
        <p:spPr>
          <a:xfrm>
            <a:off x="534988" y="1098491"/>
            <a:ext cx="6898965" cy="964229"/>
          </a:xfrm>
        </p:spPr>
        <p:txBody>
          <a:bodyPr/>
          <a:lstStyle/>
          <a:p>
            <a:r>
              <a:rPr lang="en-US" sz="2400" dirty="0"/>
              <a:t>Agricultural Equipment Statistics Committee Product Definitions and Quick Links</a:t>
            </a:r>
          </a:p>
        </p:txBody>
      </p:sp>
      <p:graphicFrame>
        <p:nvGraphicFramePr>
          <p:cNvPr id="6" name="Table 6">
            <a:extLst>
              <a:ext uri="{FF2B5EF4-FFF2-40B4-BE49-F238E27FC236}">
                <a16:creationId xmlns:a16="http://schemas.microsoft.com/office/drawing/2014/main" id="{51047E23-B082-624C-9C73-3154CF177037}"/>
              </a:ext>
            </a:extLst>
          </p:cNvPr>
          <p:cNvGraphicFramePr>
            <a:graphicFrameLocks noGrp="1"/>
          </p:cNvGraphicFramePr>
          <p:nvPr>
            <p:ph idx="1"/>
            <p:extLst>
              <p:ext uri="{D42A27DB-BD31-4B8C-83A1-F6EECF244321}">
                <p14:modId xmlns:p14="http://schemas.microsoft.com/office/powerpoint/2010/main" val="3814390582"/>
              </p:ext>
            </p:extLst>
          </p:nvPr>
        </p:nvGraphicFramePr>
        <p:xfrm>
          <a:off x="534987" y="2510365"/>
          <a:ext cx="6683498" cy="5303520"/>
        </p:xfrm>
        <a:graphic>
          <a:graphicData uri="http://schemas.openxmlformats.org/drawingml/2006/table">
            <a:tbl>
              <a:tblPr>
                <a:tableStyleId>{073A0DAA-6AF3-43AB-8588-CEC1D06C72B9}</a:tableStyleId>
              </a:tblPr>
              <a:tblGrid>
                <a:gridCol w="6683498">
                  <a:extLst>
                    <a:ext uri="{9D8B030D-6E8A-4147-A177-3AD203B41FA5}">
                      <a16:colId xmlns:a16="http://schemas.microsoft.com/office/drawing/2014/main" val="947942068"/>
                    </a:ext>
                  </a:extLst>
                </a:gridCol>
              </a:tblGrid>
              <a:tr h="404989">
                <a:tc>
                  <a:txBody>
                    <a:bodyPr/>
                    <a:lstStyle/>
                    <a:p>
                      <a:pPr defTabSz="6309360">
                        <a:tabLst>
                          <a:tab pos="6309360" algn="r"/>
                        </a:tabLst>
                      </a:pPr>
                      <a:r>
                        <a:rPr lang="nn-NO" sz="1600" u="sng" dirty="0">
                          <a:hlinkClick r:id="rId3" action="ppaction://hlinksldjump"/>
                        </a:rPr>
                        <a:t>Tillage, Minimum Primary (TPMP)	42</a:t>
                      </a:r>
                      <a:endParaRPr lang="en-US" sz="1600" u="sng" dirty="0"/>
                    </a:p>
                  </a:txBody>
                  <a:tcPr marT="91440" marB="9144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72432183"/>
                  </a:ext>
                </a:extLst>
              </a:tr>
              <a:tr h="404989">
                <a:tc>
                  <a:txBody>
                    <a:bodyPr/>
                    <a:lstStyle/>
                    <a:p>
                      <a:pPr defTabSz="6309360">
                        <a:tabLst>
                          <a:tab pos="6309360" algn="r"/>
                        </a:tabLst>
                      </a:pPr>
                      <a:r>
                        <a:rPr lang="en-US" sz="1600" u="sng" dirty="0">
                          <a:hlinkClick r:id="rId4" action="ppaction://hlinksldjump"/>
                        </a:rPr>
                        <a:t>Tillage, Combination Primary (TPTP)	43</a:t>
                      </a:r>
                      <a:endParaRPr lang="en-US" sz="1600" u="sng" dirty="0"/>
                    </a:p>
                  </a:txBody>
                  <a:tcPr marT="91440" marB="9144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593149"/>
                  </a:ext>
                </a:extLst>
              </a:tr>
              <a:tr h="867834">
                <a:tc>
                  <a:txBody>
                    <a:bodyPr/>
                    <a:lstStyle/>
                    <a:p>
                      <a:pPr defTabSz="6309360">
                        <a:tabLst>
                          <a:tab pos="6309360" algn="r"/>
                        </a:tabLst>
                      </a:pPr>
                      <a:r>
                        <a:rPr lang="en-US" sz="1600" u="sng" dirty="0">
                          <a:hlinkClick r:id="rId4" action="ppaction://hlinksldjump"/>
                        </a:rPr>
                        <a:t>Tillage, Combination Secondary (TPTS)	43</a:t>
                      </a:r>
                      <a:endParaRPr lang="en-US" sz="1600" u="sng" dirty="0"/>
                    </a:p>
                    <a:p>
                      <a:pPr defTabSz="6309360">
                        <a:tabLst>
                          <a:tab pos="6309360" algn="r"/>
                        </a:tabLst>
                      </a:pPr>
                      <a:endParaRPr lang="en-US" sz="1600" u="sng" dirty="0"/>
                    </a:p>
                    <a:p>
                      <a:pPr defTabSz="6309360">
                        <a:tabLst>
                          <a:tab pos="6309360" algn="r"/>
                        </a:tabLst>
                      </a:pPr>
                      <a:r>
                        <a:rPr lang="en-US" sz="1600" u="sng" dirty="0">
                          <a:hlinkClick r:id="rId5" action="ppaction://hlinksldjump"/>
                        </a:rPr>
                        <a:t>Tillage, Vertical (TPVT)	44</a:t>
                      </a:r>
                      <a:endParaRPr lang="en-US" sz="1600" u="sng" dirty="0"/>
                    </a:p>
                  </a:txBody>
                  <a:tcPr marT="91440" marB="9144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81028640"/>
                  </a:ext>
                </a:extLst>
              </a:tr>
              <a:tr h="3355623">
                <a:tc>
                  <a:txBody>
                    <a:bodyPr/>
                    <a:lstStyle/>
                    <a:p>
                      <a:pPr defTabSz="6309360">
                        <a:tabLst>
                          <a:tab pos="6309360" algn="r"/>
                        </a:tabLst>
                      </a:pPr>
                      <a:r>
                        <a:rPr lang="en-US" sz="2000" b="1" u="sng" dirty="0">
                          <a:hlinkClick r:id="rId6" action="ppaction://hlinksldjump"/>
                        </a:rPr>
                        <a:t>Ag Precision Guidance	45</a:t>
                      </a:r>
                      <a:endParaRPr lang="en-US" sz="2000" b="1" u="sng" dirty="0"/>
                    </a:p>
                    <a:p>
                      <a:pPr defTabSz="6309360">
                        <a:tabLst>
                          <a:tab pos="6309360" algn="r"/>
                        </a:tabLst>
                      </a:pPr>
                      <a:endParaRPr lang="en-US" sz="1600" b="1" u="sng" dirty="0"/>
                    </a:p>
                    <a:p>
                      <a:pPr marL="0" marR="0" lvl="0" indent="0" algn="l" defTabSz="6309360" rtl="0" eaLnBrk="1" fontAlgn="auto" latinLnBrk="0" hangingPunct="1">
                        <a:lnSpc>
                          <a:spcPct val="100000"/>
                        </a:lnSpc>
                        <a:spcBef>
                          <a:spcPts val="0"/>
                        </a:spcBef>
                        <a:spcAft>
                          <a:spcPts val="0"/>
                        </a:spcAft>
                        <a:buClrTx/>
                        <a:buSzTx/>
                        <a:buFontTx/>
                        <a:buNone/>
                        <a:tabLst>
                          <a:tab pos="6309360" algn="r"/>
                        </a:tabLst>
                        <a:defRPr/>
                      </a:pPr>
                      <a:r>
                        <a:rPr lang="en-US" sz="1600" u="sng" dirty="0">
                          <a:hlinkClick r:id="rId6" action="ppaction://hlinksldjump"/>
                        </a:rPr>
                        <a:t>Receivers (PG01)	45</a:t>
                      </a:r>
                      <a:endParaRPr lang="en-US" sz="1600" u="sng" dirty="0"/>
                    </a:p>
                    <a:p>
                      <a:pPr defTabSz="6309360">
                        <a:tabLst>
                          <a:tab pos="6309360" algn="r"/>
                        </a:tabLst>
                      </a:pPr>
                      <a:endParaRPr lang="en-US" sz="1600" b="1" u="sng" dirty="0"/>
                    </a:p>
                    <a:p>
                      <a:pPr marL="0" marR="0" lvl="0" indent="0" algn="l" defTabSz="6309360" rtl="0" eaLnBrk="1" fontAlgn="auto" latinLnBrk="0" hangingPunct="1">
                        <a:lnSpc>
                          <a:spcPct val="100000"/>
                        </a:lnSpc>
                        <a:spcBef>
                          <a:spcPts val="0"/>
                        </a:spcBef>
                        <a:spcAft>
                          <a:spcPts val="0"/>
                        </a:spcAft>
                        <a:buClrTx/>
                        <a:buSzTx/>
                        <a:buFontTx/>
                        <a:buNone/>
                        <a:tabLst>
                          <a:tab pos="6309360" algn="r"/>
                        </a:tabLst>
                        <a:defRPr/>
                      </a:pPr>
                      <a:r>
                        <a:rPr lang="en-US" sz="1600" u="sng" dirty="0">
                          <a:hlinkClick r:id="rId6" action="ppaction://hlinksldjump"/>
                        </a:rPr>
                        <a:t>Steering Kits (PG02)	45</a:t>
                      </a:r>
                      <a:endParaRPr lang="en-US" sz="1600" u="sng" dirty="0"/>
                    </a:p>
                    <a:p>
                      <a:pPr defTabSz="6309360">
                        <a:tabLst>
                          <a:tab pos="6309360" algn="r"/>
                        </a:tabLst>
                      </a:pPr>
                      <a:endParaRPr lang="en-US" sz="1600" b="1" u="sng" dirty="0"/>
                    </a:p>
                    <a:p>
                      <a:pPr marL="0" marR="0" lvl="0" indent="0" algn="l" defTabSz="6309360" rtl="0" eaLnBrk="1" fontAlgn="auto" latinLnBrk="0" hangingPunct="1">
                        <a:lnSpc>
                          <a:spcPct val="100000"/>
                        </a:lnSpc>
                        <a:spcBef>
                          <a:spcPts val="0"/>
                        </a:spcBef>
                        <a:spcAft>
                          <a:spcPts val="0"/>
                        </a:spcAft>
                        <a:buClrTx/>
                        <a:buSzTx/>
                        <a:buFontTx/>
                        <a:buNone/>
                        <a:tabLst>
                          <a:tab pos="6309360" algn="r"/>
                        </a:tabLst>
                        <a:defRPr/>
                      </a:pPr>
                      <a:r>
                        <a:rPr lang="en-US" sz="1600" u="sng" dirty="0">
                          <a:hlinkClick r:id="rId6" action="ppaction://hlinksldjump"/>
                        </a:rPr>
                        <a:t>Activation Upgrades (PG03)	45</a:t>
                      </a:r>
                      <a:endParaRPr lang="en-US" sz="1600" u="sng" dirty="0"/>
                    </a:p>
                    <a:p>
                      <a:pPr defTabSz="6309360">
                        <a:tabLst>
                          <a:tab pos="6309360" algn="r"/>
                        </a:tabLst>
                      </a:pPr>
                      <a:endParaRPr lang="en-US" sz="1600" b="1" u="sng" dirty="0"/>
                    </a:p>
                    <a:p>
                      <a:pPr marL="0" marR="0" lvl="0" indent="0" algn="l" defTabSz="6309360" rtl="0" eaLnBrk="1" fontAlgn="auto" latinLnBrk="0" hangingPunct="1">
                        <a:lnSpc>
                          <a:spcPct val="100000"/>
                        </a:lnSpc>
                        <a:spcBef>
                          <a:spcPts val="0"/>
                        </a:spcBef>
                        <a:spcAft>
                          <a:spcPts val="0"/>
                        </a:spcAft>
                        <a:buClrTx/>
                        <a:buSzTx/>
                        <a:buFontTx/>
                        <a:buNone/>
                        <a:tabLst>
                          <a:tab pos="6309360" algn="r"/>
                        </a:tabLst>
                        <a:defRPr/>
                      </a:pPr>
                      <a:r>
                        <a:rPr lang="en-US" sz="1600" u="sng" dirty="0">
                          <a:hlinkClick r:id="rId6" action="ppaction://hlinksldjump"/>
                        </a:rPr>
                        <a:t>Displays (PG04)	45</a:t>
                      </a:r>
                      <a:endParaRPr lang="en-US" sz="1600" u="sng" dirty="0"/>
                    </a:p>
                    <a:p>
                      <a:pPr marL="0" marR="0" lvl="0" indent="0" algn="l" defTabSz="6309360" rtl="0" eaLnBrk="1" fontAlgn="auto" latinLnBrk="0" hangingPunct="1">
                        <a:lnSpc>
                          <a:spcPct val="100000"/>
                        </a:lnSpc>
                        <a:spcBef>
                          <a:spcPts val="0"/>
                        </a:spcBef>
                        <a:spcAft>
                          <a:spcPts val="0"/>
                        </a:spcAft>
                        <a:buClrTx/>
                        <a:buSzTx/>
                        <a:buFontTx/>
                        <a:buNone/>
                        <a:tabLst>
                          <a:tab pos="6309360" algn="r"/>
                        </a:tabLst>
                        <a:defRPr/>
                      </a:pPr>
                      <a:endParaRPr lang="en-US" sz="1600" u="sng" dirty="0"/>
                    </a:p>
                    <a:p>
                      <a:pPr marL="0" marR="0" lvl="0" indent="0" algn="l" defTabSz="6309360" rtl="0" eaLnBrk="1" fontAlgn="auto" latinLnBrk="0" hangingPunct="1">
                        <a:lnSpc>
                          <a:spcPct val="100000"/>
                        </a:lnSpc>
                        <a:spcBef>
                          <a:spcPts val="0"/>
                        </a:spcBef>
                        <a:spcAft>
                          <a:spcPts val="0"/>
                        </a:spcAft>
                        <a:buClrTx/>
                        <a:buSzTx/>
                        <a:buFontTx/>
                        <a:buNone/>
                        <a:tabLst>
                          <a:tab pos="6309360" algn="r"/>
                        </a:tabLst>
                        <a:defRPr/>
                      </a:pPr>
                      <a:r>
                        <a:rPr lang="en-US" sz="2000" b="1" u="sng" dirty="0">
                          <a:hlinkClick r:id="rId7" action="ppaction://hlinksldjump"/>
                        </a:rPr>
                        <a:t>FEEV (Ag Equipment Value)	46</a:t>
                      </a:r>
                      <a:endParaRPr lang="en-US" sz="2000" b="1" u="sng" dirty="0"/>
                    </a:p>
                    <a:p>
                      <a:pPr marL="0" marR="0" lvl="0" indent="0" algn="l" defTabSz="6309360" rtl="0" eaLnBrk="1" fontAlgn="auto" latinLnBrk="0" hangingPunct="1">
                        <a:lnSpc>
                          <a:spcPct val="100000"/>
                        </a:lnSpc>
                        <a:spcBef>
                          <a:spcPts val="0"/>
                        </a:spcBef>
                        <a:spcAft>
                          <a:spcPts val="0"/>
                        </a:spcAft>
                        <a:buClrTx/>
                        <a:buSzTx/>
                        <a:buFontTx/>
                        <a:buNone/>
                        <a:tabLst>
                          <a:tab pos="6309360" algn="r"/>
                        </a:tabLst>
                        <a:defRPr/>
                      </a:pPr>
                      <a:endParaRPr lang="en-US" sz="1600" u="sng" dirty="0"/>
                    </a:p>
                    <a:p>
                      <a:pPr defTabSz="6309360">
                        <a:tabLst>
                          <a:tab pos="6309360" algn="r"/>
                        </a:tabLst>
                      </a:pPr>
                      <a:endParaRPr lang="en-US" sz="2000" b="1" u="sng" dirty="0"/>
                    </a:p>
                  </a:txBody>
                  <a:tcPr marT="91440" marB="9144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8828160"/>
                  </a:ext>
                </a:extLst>
              </a:tr>
            </a:tbl>
          </a:graphicData>
        </a:graphic>
      </p:graphicFrame>
      <p:sp>
        <p:nvSpPr>
          <p:cNvPr id="4" name="Slide Number Placeholder 3">
            <a:extLst>
              <a:ext uri="{FF2B5EF4-FFF2-40B4-BE49-F238E27FC236}">
                <a16:creationId xmlns:a16="http://schemas.microsoft.com/office/drawing/2014/main" id="{2AF3A25B-6382-2C44-ADBA-27FCACED8426}"/>
              </a:ext>
            </a:extLst>
          </p:cNvPr>
          <p:cNvSpPr>
            <a:spLocks noGrp="1"/>
          </p:cNvSpPr>
          <p:nvPr>
            <p:ph type="sldNum" sz="quarter" idx="12"/>
          </p:nvPr>
        </p:nvSpPr>
        <p:spPr/>
        <p:txBody>
          <a:bodyPr/>
          <a:lstStyle/>
          <a:p>
            <a:fld id="{1FF48811-23A8-674A-9784-61075FD9E8FB}" type="slidenum">
              <a:rPr lang="en-US" smtClean="0"/>
              <a:t>5</a:t>
            </a:fld>
            <a:endParaRPr lang="en-US"/>
          </a:p>
        </p:txBody>
      </p:sp>
      <p:sp>
        <p:nvSpPr>
          <p:cNvPr id="5" name="Content Placeholder 4">
            <a:extLst>
              <a:ext uri="{FF2B5EF4-FFF2-40B4-BE49-F238E27FC236}">
                <a16:creationId xmlns:a16="http://schemas.microsoft.com/office/drawing/2014/main" id="{CAC7D000-FD79-194E-8490-4F1434446E7A}"/>
              </a:ext>
            </a:extLst>
          </p:cNvPr>
          <p:cNvSpPr>
            <a:spLocks noGrp="1"/>
          </p:cNvSpPr>
          <p:nvPr>
            <p:ph sz="quarter" idx="13"/>
          </p:nvPr>
        </p:nvSpPr>
        <p:spPr/>
        <p:txBody>
          <a:bodyPr/>
          <a:lstStyle/>
          <a:p>
            <a:r>
              <a:rPr lang="en-US" dirty="0"/>
              <a:t>TABLE OF CONTENTS</a:t>
            </a:r>
          </a:p>
        </p:txBody>
      </p:sp>
    </p:spTree>
    <p:extLst>
      <p:ext uri="{BB962C8B-B14F-4D97-AF65-F5344CB8AC3E}">
        <p14:creationId xmlns:p14="http://schemas.microsoft.com/office/powerpoint/2010/main" val="3015627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1985E-1F15-924B-91A6-8365F21A7C91}"/>
              </a:ext>
            </a:extLst>
          </p:cNvPr>
          <p:cNvSpPr>
            <a:spLocks noGrp="1"/>
          </p:cNvSpPr>
          <p:nvPr>
            <p:ph type="title"/>
          </p:nvPr>
        </p:nvSpPr>
        <p:spPr>
          <a:xfrm>
            <a:off x="534351" y="1504483"/>
            <a:ext cx="6703695" cy="615026"/>
          </a:xfrm>
        </p:spPr>
        <p:txBody>
          <a:bodyPr/>
          <a:lstStyle/>
          <a:p>
            <a:br>
              <a:rPr lang="en-US" dirty="0"/>
            </a:br>
            <a:br>
              <a:rPr lang="en-US" dirty="0"/>
            </a:br>
            <a:r>
              <a:rPr lang="en-US" dirty="0"/>
              <a:t>FARM TRACTORS</a:t>
            </a:r>
          </a:p>
        </p:txBody>
      </p:sp>
      <p:sp>
        <p:nvSpPr>
          <p:cNvPr id="3" name="Content Placeholder 2">
            <a:extLst>
              <a:ext uri="{FF2B5EF4-FFF2-40B4-BE49-F238E27FC236}">
                <a16:creationId xmlns:a16="http://schemas.microsoft.com/office/drawing/2014/main" id="{2BE40018-28DF-8A4B-9D22-C8F3965A72CB}"/>
              </a:ext>
            </a:extLst>
          </p:cNvPr>
          <p:cNvSpPr>
            <a:spLocks noGrp="1"/>
          </p:cNvSpPr>
          <p:nvPr>
            <p:ph idx="1"/>
          </p:nvPr>
        </p:nvSpPr>
        <p:spPr>
          <a:xfrm>
            <a:off x="534353" y="2197887"/>
            <a:ext cx="6703695" cy="1342113"/>
          </a:xfrm>
        </p:spPr>
        <p:txBody>
          <a:bodyPr/>
          <a:lstStyle/>
          <a:p>
            <a:r>
              <a:rPr lang="en-US" dirty="0"/>
              <a:t>A self-propelled wheeled or tracked machine, designed primarily to provide tractive power to pull, push, carry and/or provide power to implements designed primarily for agricultural usage. Agricultural tractors have 7.5 Kw (10hp) or more net engine horsepower per Society of Automotive Engineers Standard J1349, Engine Test Code-Spark Ignition and Diesel. (Source: ASAE Yearbook of Standards)</a:t>
            </a:r>
          </a:p>
          <a:p>
            <a:endParaRPr lang="en-US" sz="800" dirty="0"/>
          </a:p>
          <a:p>
            <a:r>
              <a:rPr lang="en-US" dirty="0"/>
              <a:t>In addition, farm tractors have one or more of the following characteristics:</a:t>
            </a:r>
          </a:p>
          <a:p>
            <a:r>
              <a:rPr lang="en-US" dirty="0"/>
              <a:t>1. ASAE 3-point hitch with position control - category 1 or above</a:t>
            </a:r>
          </a:p>
          <a:p>
            <a:r>
              <a:rPr lang="en-US" dirty="0"/>
              <a:t>2. ASAE 540 rpm PTO, or larger, transmission (dual clutch or independent)</a:t>
            </a:r>
          </a:p>
          <a:p>
            <a:endParaRPr lang="en-US" sz="800" dirty="0"/>
          </a:p>
          <a:p>
            <a:r>
              <a:rPr lang="en-US" dirty="0"/>
              <a:t>PTO horsepower is defined as maximum power obtained at the rated engine speed specified by the manufacturer with the governor control set for maximum power.</a:t>
            </a:r>
          </a:p>
        </p:txBody>
      </p:sp>
      <p:sp>
        <p:nvSpPr>
          <p:cNvPr id="4" name="Slide Number Placeholder 3">
            <a:extLst>
              <a:ext uri="{FF2B5EF4-FFF2-40B4-BE49-F238E27FC236}">
                <a16:creationId xmlns:a16="http://schemas.microsoft.com/office/drawing/2014/main" id="{239774F6-7C4B-2943-B23C-D97484249CB0}"/>
              </a:ext>
            </a:extLst>
          </p:cNvPr>
          <p:cNvSpPr>
            <a:spLocks noGrp="1"/>
          </p:cNvSpPr>
          <p:nvPr>
            <p:ph type="sldNum" sz="quarter" idx="12"/>
          </p:nvPr>
        </p:nvSpPr>
        <p:spPr/>
        <p:txBody>
          <a:bodyPr/>
          <a:lstStyle/>
          <a:p>
            <a:fld id="{1FF48811-23A8-674A-9784-61075FD9E8FB}" type="slidenum">
              <a:rPr lang="en-US" smtClean="0"/>
              <a:t>6</a:t>
            </a:fld>
            <a:endParaRPr lang="en-US"/>
          </a:p>
        </p:txBody>
      </p:sp>
      <p:sp>
        <p:nvSpPr>
          <p:cNvPr id="5" name="Content Placeholder 4">
            <a:extLst>
              <a:ext uri="{FF2B5EF4-FFF2-40B4-BE49-F238E27FC236}">
                <a16:creationId xmlns:a16="http://schemas.microsoft.com/office/drawing/2014/main" id="{5EFF2F9F-861C-3443-8581-8FBB24BA1424}"/>
              </a:ext>
            </a:extLst>
          </p:cNvPr>
          <p:cNvSpPr>
            <a:spLocks noGrp="1"/>
          </p:cNvSpPr>
          <p:nvPr>
            <p:ph sz="quarter" idx="13"/>
          </p:nvPr>
        </p:nvSpPr>
        <p:spPr/>
        <p:txBody>
          <a:bodyPr/>
          <a:lstStyle/>
          <a:p>
            <a:r>
              <a:rPr lang="en-US" dirty="0">
                <a:latin typeface="Arial" panose="020B0604020202020204" pitchFamily="34" charset="0"/>
              </a:rPr>
              <a:t>AESC PRODUCT DEFINITIONS </a:t>
            </a:r>
          </a:p>
        </p:txBody>
      </p:sp>
      <p:pic>
        <p:nvPicPr>
          <p:cNvPr id="15" name="Picture 14">
            <a:extLst>
              <a:ext uri="{FF2B5EF4-FFF2-40B4-BE49-F238E27FC236}">
                <a16:creationId xmlns:a16="http://schemas.microsoft.com/office/drawing/2014/main" id="{8FE1CA28-E72D-4A10-A414-DAEDFDE822A9}"/>
              </a:ext>
            </a:extLst>
          </p:cNvPr>
          <p:cNvPicPr>
            <a:picLocks noChangeAspect="1"/>
          </p:cNvPicPr>
          <p:nvPr/>
        </p:nvPicPr>
        <p:blipFill>
          <a:blip r:embed="rId3"/>
          <a:stretch>
            <a:fillRect/>
          </a:stretch>
        </p:blipFill>
        <p:spPr>
          <a:xfrm>
            <a:off x="1114411" y="5872081"/>
            <a:ext cx="2583809" cy="1577130"/>
          </a:xfrm>
          <a:prstGeom prst="rect">
            <a:avLst/>
          </a:prstGeom>
        </p:spPr>
      </p:pic>
      <p:pic>
        <p:nvPicPr>
          <p:cNvPr id="17" name="Picture 16">
            <a:extLst>
              <a:ext uri="{FF2B5EF4-FFF2-40B4-BE49-F238E27FC236}">
                <a16:creationId xmlns:a16="http://schemas.microsoft.com/office/drawing/2014/main" id="{186A58FF-4920-452E-8AC2-157311A0D01E}"/>
              </a:ext>
            </a:extLst>
          </p:cNvPr>
          <p:cNvPicPr>
            <a:picLocks noChangeAspect="1"/>
          </p:cNvPicPr>
          <p:nvPr/>
        </p:nvPicPr>
        <p:blipFill>
          <a:blip r:embed="rId4"/>
          <a:stretch>
            <a:fillRect/>
          </a:stretch>
        </p:blipFill>
        <p:spPr>
          <a:xfrm>
            <a:off x="4006001" y="5872081"/>
            <a:ext cx="2491057" cy="1577130"/>
          </a:xfrm>
          <a:prstGeom prst="rect">
            <a:avLst/>
          </a:prstGeom>
        </p:spPr>
      </p:pic>
      <p:pic>
        <p:nvPicPr>
          <p:cNvPr id="19" name="Picture 18">
            <a:extLst>
              <a:ext uri="{FF2B5EF4-FFF2-40B4-BE49-F238E27FC236}">
                <a16:creationId xmlns:a16="http://schemas.microsoft.com/office/drawing/2014/main" id="{FC2E0BA1-3201-43FC-9A1F-9A5067368351}"/>
              </a:ext>
            </a:extLst>
          </p:cNvPr>
          <p:cNvPicPr>
            <a:picLocks noChangeAspect="1"/>
          </p:cNvPicPr>
          <p:nvPr/>
        </p:nvPicPr>
        <p:blipFill rotWithShape="1">
          <a:blip r:embed="rId5"/>
          <a:srcRect/>
          <a:stretch/>
        </p:blipFill>
        <p:spPr>
          <a:xfrm>
            <a:off x="2594295" y="7527589"/>
            <a:ext cx="2583809" cy="1667905"/>
          </a:xfrm>
          <a:prstGeom prst="rect">
            <a:avLst/>
          </a:prstGeom>
        </p:spPr>
      </p:pic>
      <p:sp>
        <p:nvSpPr>
          <p:cNvPr id="11" name="Title 1">
            <a:extLst>
              <a:ext uri="{FF2B5EF4-FFF2-40B4-BE49-F238E27FC236}">
                <a16:creationId xmlns:a16="http://schemas.microsoft.com/office/drawing/2014/main" id="{3D417F4F-A859-50B4-44EC-5BAEDA2BEDB5}"/>
              </a:ext>
            </a:extLst>
          </p:cNvPr>
          <p:cNvSpPr txBox="1">
            <a:spLocks/>
          </p:cNvSpPr>
          <p:nvPr/>
        </p:nvSpPr>
        <p:spPr>
          <a:xfrm>
            <a:off x="534350" y="917651"/>
            <a:ext cx="6703695" cy="615026"/>
          </a:xfrm>
          <a:prstGeom prst="rect">
            <a:avLst/>
          </a:prstGeom>
        </p:spPr>
        <p:txBody>
          <a:bodyPr vert="horz" lIns="0" tIns="0" rIns="0" bIns="0" rtlCol="0" anchor="b">
            <a:noAutofit/>
          </a:bodyPr>
          <a:lstStyle>
            <a:lvl1pPr algn="l" defTabSz="582930" rtl="0" eaLnBrk="1" latinLnBrk="0" hangingPunct="1">
              <a:lnSpc>
                <a:spcPct val="90000"/>
              </a:lnSpc>
              <a:spcBef>
                <a:spcPct val="0"/>
              </a:spcBef>
              <a:buNone/>
              <a:defRPr sz="2800" b="1" kern="1200">
                <a:solidFill>
                  <a:schemeClr val="tx1"/>
                </a:solidFill>
                <a:latin typeface="+mj-lt"/>
                <a:ea typeface="+mj-ea"/>
                <a:cs typeface="+mj-cs"/>
              </a:defRPr>
            </a:lvl1pPr>
          </a:lstStyle>
          <a:p>
            <a:r>
              <a:rPr lang="en-US" u="sng" dirty="0"/>
              <a:t>“Tractor and Implements” Product Line</a:t>
            </a:r>
          </a:p>
        </p:txBody>
      </p:sp>
    </p:spTree>
    <p:extLst>
      <p:ext uri="{BB962C8B-B14F-4D97-AF65-F5344CB8AC3E}">
        <p14:creationId xmlns:p14="http://schemas.microsoft.com/office/powerpoint/2010/main" val="172149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CE3E9B-7FC4-B74D-AC8F-C89D9F956ACA}"/>
              </a:ext>
            </a:extLst>
          </p:cNvPr>
          <p:cNvSpPr>
            <a:spLocks noGrp="1"/>
          </p:cNvSpPr>
          <p:nvPr>
            <p:ph type="title"/>
          </p:nvPr>
        </p:nvSpPr>
        <p:spPr>
          <a:xfrm>
            <a:off x="409994" y="1043546"/>
            <a:ext cx="6703695" cy="428376"/>
          </a:xfrm>
        </p:spPr>
        <p:txBody>
          <a:bodyPr/>
          <a:lstStyle/>
          <a:p>
            <a:r>
              <a:rPr lang="en-US" b="1" dirty="0"/>
              <a:t>Two Wheel Drive Tractors (FE01)</a:t>
            </a:r>
            <a:endParaRPr lang="en-US" dirty="0"/>
          </a:p>
        </p:txBody>
      </p:sp>
      <p:sp>
        <p:nvSpPr>
          <p:cNvPr id="9" name="Content Placeholder 8">
            <a:extLst>
              <a:ext uri="{FF2B5EF4-FFF2-40B4-BE49-F238E27FC236}">
                <a16:creationId xmlns:a16="http://schemas.microsoft.com/office/drawing/2014/main" id="{858355CF-731C-B849-94DA-83DA47BD2057}"/>
              </a:ext>
            </a:extLst>
          </p:cNvPr>
          <p:cNvSpPr>
            <a:spLocks noGrp="1"/>
          </p:cNvSpPr>
          <p:nvPr>
            <p:ph idx="1"/>
          </p:nvPr>
        </p:nvSpPr>
        <p:spPr>
          <a:xfrm>
            <a:off x="409995" y="1463983"/>
            <a:ext cx="6952411" cy="1188720"/>
          </a:xfrm>
        </p:spPr>
        <p:txBody>
          <a:bodyPr vert="horz" lIns="0" tIns="0" rIns="0" bIns="0" rtlCol="0" anchor="t">
            <a:noAutofit/>
          </a:bodyPr>
          <a:lstStyle/>
          <a:p>
            <a:r>
              <a:rPr lang="en-US" dirty="0"/>
              <a:t>Typically have larger tires mounted on the rear and smaller tires mounted on the front. Front wheel assist (FWA) tractors would typically incorporate larger front tires than two-wheel drive tractors. Exceptions to this definition and included in the two-wheel drive farm tractor data are the row crop tracked unit models and Orchard and Vineyard, as approved by the Agricultural Equipment Statistics Committee. The row crop tracked unit design is typically lighter, with a narrower stance and narrower track width than that of a non-row crop designed track unit and is a fixed frame tractor. </a:t>
            </a:r>
          </a:p>
        </p:txBody>
      </p:sp>
      <p:sp>
        <p:nvSpPr>
          <p:cNvPr id="4" name="Slide Number Placeholder 3">
            <a:extLst>
              <a:ext uri="{FF2B5EF4-FFF2-40B4-BE49-F238E27FC236}">
                <a16:creationId xmlns:a16="http://schemas.microsoft.com/office/drawing/2014/main" id="{58BB6F2E-EC45-004A-BC4D-9A2BE7073172}"/>
              </a:ext>
            </a:extLst>
          </p:cNvPr>
          <p:cNvSpPr>
            <a:spLocks noGrp="1"/>
          </p:cNvSpPr>
          <p:nvPr>
            <p:ph type="sldNum" sz="quarter" idx="12"/>
          </p:nvPr>
        </p:nvSpPr>
        <p:spPr/>
        <p:txBody>
          <a:bodyPr/>
          <a:lstStyle/>
          <a:p>
            <a:fld id="{1FF48811-23A8-674A-9784-61075FD9E8FB}" type="slidenum">
              <a:rPr lang="en-US" smtClean="0"/>
              <a:t>7</a:t>
            </a:fld>
            <a:endParaRPr lang="en-US"/>
          </a:p>
        </p:txBody>
      </p:sp>
      <p:sp>
        <p:nvSpPr>
          <p:cNvPr id="7" name="Content Placeholder 6">
            <a:extLst>
              <a:ext uri="{FF2B5EF4-FFF2-40B4-BE49-F238E27FC236}">
                <a16:creationId xmlns:a16="http://schemas.microsoft.com/office/drawing/2014/main" id="{85D5BE86-F039-464E-B5E6-51112EBFEAB1}"/>
              </a:ext>
            </a:extLst>
          </p:cNvPr>
          <p:cNvSpPr>
            <a:spLocks noGrp="1"/>
          </p:cNvSpPr>
          <p:nvPr>
            <p:ph sz="quarter" idx="13"/>
          </p:nvPr>
        </p:nvSpPr>
        <p:spPr/>
        <p:txBody>
          <a:bodyPr/>
          <a:lstStyle/>
          <a:p>
            <a:r>
              <a:rPr lang="en-US" dirty="0">
                <a:latin typeface="Arial" panose="020B0604020202020204" pitchFamily="34" charset="0"/>
              </a:rPr>
              <a:t>AESC PRODUCT DEFINITIONS </a:t>
            </a:r>
          </a:p>
        </p:txBody>
      </p:sp>
      <p:sp>
        <p:nvSpPr>
          <p:cNvPr id="16" name="Text Placeholder 15">
            <a:extLst>
              <a:ext uri="{FF2B5EF4-FFF2-40B4-BE49-F238E27FC236}">
                <a16:creationId xmlns:a16="http://schemas.microsoft.com/office/drawing/2014/main" id="{ADEE3E12-B289-EA4A-B3F1-745D878C31DE}"/>
              </a:ext>
            </a:extLst>
          </p:cNvPr>
          <p:cNvSpPr>
            <a:spLocks noGrp="1"/>
          </p:cNvSpPr>
          <p:nvPr>
            <p:ph type="body" sz="quarter" idx="14"/>
          </p:nvPr>
        </p:nvSpPr>
        <p:spPr>
          <a:xfrm>
            <a:off x="409994" y="3280218"/>
            <a:ext cx="6702425" cy="247758"/>
          </a:xfrm>
        </p:spPr>
        <p:txBody>
          <a:bodyPr vert="horz" lIns="0" tIns="0" rIns="0" bIns="0" rtlCol="0" anchor="t">
            <a:noAutofit/>
          </a:bodyPr>
          <a:lstStyle/>
          <a:p>
            <a:r>
              <a:rPr lang="en-US" dirty="0"/>
              <a:t>Reporting Classifications: by Advertised PTO horsepower (N chart) and Advertised Rated Engine horsepower (O chart)</a:t>
            </a:r>
          </a:p>
        </p:txBody>
      </p:sp>
      <p:pic>
        <p:nvPicPr>
          <p:cNvPr id="3" name="Picture 2">
            <a:extLst>
              <a:ext uri="{FF2B5EF4-FFF2-40B4-BE49-F238E27FC236}">
                <a16:creationId xmlns:a16="http://schemas.microsoft.com/office/drawing/2014/main" id="{E499606E-7179-46FC-A440-93E744DB93AC}"/>
              </a:ext>
            </a:extLst>
          </p:cNvPr>
          <p:cNvPicPr>
            <a:picLocks noChangeAspect="1"/>
          </p:cNvPicPr>
          <p:nvPr/>
        </p:nvPicPr>
        <p:blipFill>
          <a:blip r:embed="rId3"/>
          <a:stretch>
            <a:fillRect/>
          </a:stretch>
        </p:blipFill>
        <p:spPr>
          <a:xfrm>
            <a:off x="1108363" y="3739389"/>
            <a:ext cx="2156547" cy="1394735"/>
          </a:xfrm>
          <a:prstGeom prst="rect">
            <a:avLst/>
          </a:prstGeom>
        </p:spPr>
      </p:pic>
      <p:sp>
        <p:nvSpPr>
          <p:cNvPr id="15" name="Title 7">
            <a:extLst>
              <a:ext uri="{FF2B5EF4-FFF2-40B4-BE49-F238E27FC236}">
                <a16:creationId xmlns:a16="http://schemas.microsoft.com/office/drawing/2014/main" id="{2E5237A8-B1FC-404D-8DE6-F9E1E4C11F2A}"/>
              </a:ext>
            </a:extLst>
          </p:cNvPr>
          <p:cNvSpPr txBox="1">
            <a:spLocks/>
          </p:cNvSpPr>
          <p:nvPr/>
        </p:nvSpPr>
        <p:spPr>
          <a:xfrm>
            <a:off x="412169" y="5202917"/>
            <a:ext cx="6693332" cy="438745"/>
          </a:xfrm>
          <a:prstGeom prst="rect">
            <a:avLst/>
          </a:prstGeom>
        </p:spPr>
        <p:txBody>
          <a:bodyPr vert="horz" lIns="0" tIns="0" rIns="0" bIns="0" rtlCol="0" anchor="b">
            <a:noAutofit/>
          </a:bodyPr>
          <a:lstStyle>
            <a:lvl1pPr algn="l" defTabSz="582930" rtl="0" eaLnBrk="1" latinLnBrk="0" hangingPunct="1">
              <a:lnSpc>
                <a:spcPct val="90000"/>
              </a:lnSpc>
              <a:spcBef>
                <a:spcPct val="0"/>
              </a:spcBef>
              <a:buNone/>
              <a:defRPr sz="2800" b="1" kern="1200">
                <a:solidFill>
                  <a:schemeClr val="tx1"/>
                </a:solidFill>
                <a:latin typeface="+mj-lt"/>
                <a:ea typeface="+mj-ea"/>
                <a:cs typeface="+mj-cs"/>
              </a:defRPr>
            </a:lvl1pPr>
          </a:lstStyle>
          <a:p>
            <a:r>
              <a:rPr lang="en-US" dirty="0"/>
              <a:t>Four Wheel Drive Tractor (FE22)</a:t>
            </a:r>
          </a:p>
        </p:txBody>
      </p:sp>
      <p:sp>
        <p:nvSpPr>
          <p:cNvPr id="23" name="Content Placeholder 8">
            <a:extLst>
              <a:ext uri="{FF2B5EF4-FFF2-40B4-BE49-F238E27FC236}">
                <a16:creationId xmlns:a16="http://schemas.microsoft.com/office/drawing/2014/main" id="{CC8F96AD-21C4-4B8A-AC48-9803D562DEF5}"/>
              </a:ext>
            </a:extLst>
          </p:cNvPr>
          <p:cNvSpPr txBox="1">
            <a:spLocks/>
          </p:cNvSpPr>
          <p:nvPr/>
        </p:nvSpPr>
        <p:spPr>
          <a:xfrm>
            <a:off x="412169" y="5633722"/>
            <a:ext cx="7014591" cy="1188720"/>
          </a:xfrm>
          <a:prstGeom prst="rect">
            <a:avLst/>
          </a:prstGeom>
        </p:spPr>
        <p:txBody>
          <a:bodyPr vert="horz" lIns="0" tIns="0" rIns="0" bIns="0" rtlCol="0" anchor="t">
            <a:noAutofit/>
          </a:bodyPr>
          <a:lstStyle>
            <a:lvl1pPr marL="0" indent="0" algn="l" defTabSz="582930" rtl="0" eaLnBrk="1" latinLnBrk="0" hangingPunct="1">
              <a:lnSpc>
                <a:spcPct val="90000"/>
              </a:lnSpc>
              <a:spcBef>
                <a:spcPts val="638"/>
              </a:spcBef>
              <a:buFont typeface="Arial" panose="020B0604020202020204" pitchFamily="34" charset="0"/>
              <a:buNone/>
              <a:defRPr sz="1600"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Further defined as a large frame machine with equal size wheels with the capability to dual/triple all wheel; equal and consistent power to all wheels; full time power to all wheels; engages primarily in heavy draft and drawbar applications normally considered to be related to farming; all wheel steer; and articulated or rigid frame. Exceptions to this definition and included in the four-wheel drive farm tractor data are the non-row crop tracked unit models. The non-row crop tracked unit design is typically heaver, with a wider stance and wider tracks than that of the row crop designed track unit and can be a fixed frame tractor.</a:t>
            </a:r>
          </a:p>
        </p:txBody>
      </p:sp>
      <p:sp>
        <p:nvSpPr>
          <p:cNvPr id="24" name="Text Placeholder 15">
            <a:extLst>
              <a:ext uri="{FF2B5EF4-FFF2-40B4-BE49-F238E27FC236}">
                <a16:creationId xmlns:a16="http://schemas.microsoft.com/office/drawing/2014/main" id="{DBEE5D3C-F1D6-4916-A846-58A219713CAB}"/>
              </a:ext>
            </a:extLst>
          </p:cNvPr>
          <p:cNvSpPr txBox="1">
            <a:spLocks/>
          </p:cNvSpPr>
          <p:nvPr/>
        </p:nvSpPr>
        <p:spPr>
          <a:xfrm>
            <a:off x="403076" y="7630192"/>
            <a:ext cx="6702425" cy="247758"/>
          </a:xfrm>
          <a:prstGeom prst="rect">
            <a:avLst/>
          </a:prstGeom>
        </p:spPr>
        <p:txBody>
          <a:bodyPr vert="horz" lIns="0" tIns="0" rIns="0" bIns="0" rtlCol="0" anchor="t">
            <a:noAutofit/>
          </a:bodyPr>
          <a:lstStyle>
            <a:lvl1pPr marL="0" indent="0" algn="l" defTabSz="582930" rtl="0" eaLnBrk="1" latinLnBrk="0" hangingPunct="1">
              <a:lnSpc>
                <a:spcPct val="90000"/>
              </a:lnSpc>
              <a:spcBef>
                <a:spcPts val="638"/>
              </a:spcBef>
              <a:buFont typeface="Arial" panose="020B0604020202020204" pitchFamily="34" charset="0"/>
              <a:buNone/>
              <a:defRPr sz="1400" b="0" i="1"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Reporting Classifications: by Advertised Rated Engine horsepower</a:t>
            </a:r>
          </a:p>
        </p:txBody>
      </p:sp>
      <p:pic>
        <p:nvPicPr>
          <p:cNvPr id="6" name="Picture 5">
            <a:extLst>
              <a:ext uri="{FF2B5EF4-FFF2-40B4-BE49-F238E27FC236}">
                <a16:creationId xmlns:a16="http://schemas.microsoft.com/office/drawing/2014/main" id="{086F0748-F243-423C-9A3A-9AAF34A89729}"/>
              </a:ext>
            </a:extLst>
          </p:cNvPr>
          <p:cNvPicPr>
            <a:picLocks noChangeAspect="1"/>
          </p:cNvPicPr>
          <p:nvPr/>
        </p:nvPicPr>
        <p:blipFill>
          <a:blip r:embed="rId4"/>
          <a:stretch>
            <a:fillRect/>
          </a:stretch>
        </p:blipFill>
        <p:spPr>
          <a:xfrm>
            <a:off x="1457406" y="7999539"/>
            <a:ext cx="2468819" cy="1266626"/>
          </a:xfrm>
          <a:prstGeom prst="rect">
            <a:avLst/>
          </a:prstGeom>
        </p:spPr>
      </p:pic>
      <p:pic>
        <p:nvPicPr>
          <p:cNvPr id="11" name="Picture 10">
            <a:extLst>
              <a:ext uri="{FF2B5EF4-FFF2-40B4-BE49-F238E27FC236}">
                <a16:creationId xmlns:a16="http://schemas.microsoft.com/office/drawing/2014/main" id="{9F773DC7-CC94-4BA6-9E60-8799EAFD49AB}"/>
              </a:ext>
            </a:extLst>
          </p:cNvPr>
          <p:cNvPicPr>
            <a:picLocks noChangeAspect="1"/>
          </p:cNvPicPr>
          <p:nvPr/>
        </p:nvPicPr>
        <p:blipFill>
          <a:blip r:embed="rId5"/>
          <a:stretch>
            <a:fillRect/>
          </a:stretch>
        </p:blipFill>
        <p:spPr>
          <a:xfrm>
            <a:off x="4080328" y="7878653"/>
            <a:ext cx="1889524" cy="1399655"/>
          </a:xfrm>
          <a:prstGeom prst="rect">
            <a:avLst/>
          </a:prstGeom>
        </p:spPr>
      </p:pic>
      <p:pic>
        <p:nvPicPr>
          <p:cNvPr id="13" name="Picture 12">
            <a:extLst>
              <a:ext uri="{FF2B5EF4-FFF2-40B4-BE49-F238E27FC236}">
                <a16:creationId xmlns:a16="http://schemas.microsoft.com/office/drawing/2014/main" id="{C5CBE49F-BD0E-D133-406F-5AF59F7004AD}"/>
              </a:ext>
            </a:extLst>
          </p:cNvPr>
          <p:cNvPicPr>
            <a:picLocks noChangeAspect="1"/>
          </p:cNvPicPr>
          <p:nvPr/>
        </p:nvPicPr>
        <p:blipFill>
          <a:blip r:embed="rId6"/>
          <a:stretch>
            <a:fillRect/>
          </a:stretch>
        </p:blipFill>
        <p:spPr>
          <a:xfrm>
            <a:off x="3470758" y="3743496"/>
            <a:ext cx="3025408" cy="1386720"/>
          </a:xfrm>
          <a:prstGeom prst="rect">
            <a:avLst/>
          </a:prstGeom>
          <a:ln>
            <a:solidFill>
              <a:schemeClr val="tx1"/>
            </a:solidFill>
          </a:ln>
        </p:spPr>
      </p:pic>
    </p:spTree>
    <p:extLst>
      <p:ext uri="{BB962C8B-B14F-4D97-AF65-F5344CB8AC3E}">
        <p14:creationId xmlns:p14="http://schemas.microsoft.com/office/powerpoint/2010/main" val="1329707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CE3E9B-7FC4-B74D-AC8F-C89D9F956ACA}"/>
              </a:ext>
            </a:extLst>
          </p:cNvPr>
          <p:cNvSpPr>
            <a:spLocks noGrp="1"/>
          </p:cNvSpPr>
          <p:nvPr>
            <p:ph type="title"/>
          </p:nvPr>
        </p:nvSpPr>
        <p:spPr/>
        <p:txBody>
          <a:bodyPr/>
          <a:lstStyle/>
          <a:p>
            <a:r>
              <a:rPr lang="en-US" dirty="0"/>
              <a:t>Loader, Farm (front-end) (FE31)</a:t>
            </a:r>
          </a:p>
        </p:txBody>
      </p:sp>
      <p:sp>
        <p:nvSpPr>
          <p:cNvPr id="9" name="Content Placeholder 8">
            <a:extLst>
              <a:ext uri="{FF2B5EF4-FFF2-40B4-BE49-F238E27FC236}">
                <a16:creationId xmlns:a16="http://schemas.microsoft.com/office/drawing/2014/main" id="{858355CF-731C-B849-94DA-83DA47BD2057}"/>
              </a:ext>
            </a:extLst>
          </p:cNvPr>
          <p:cNvSpPr>
            <a:spLocks noGrp="1"/>
          </p:cNvSpPr>
          <p:nvPr>
            <p:ph idx="1"/>
          </p:nvPr>
        </p:nvSpPr>
        <p:spPr/>
        <p:txBody>
          <a:bodyPr/>
          <a:lstStyle/>
          <a:p>
            <a:r>
              <a:rPr lang="en-US" dirty="0"/>
              <a:t>An attachment for various farm tractor models to lift and load many different types of materials. The loader attachment can be powered by the tractor hydraulic system or an optional auxiliary hydraulic system. Various attachment options to handle different products can usually be interchanged with a normal loader bucket. The loader may be a quick-detach model or one that permanently attaches to a tractor. A loader that is designed to be an integral part of a tractor's primary use would not be included in this category because it wouldn't be considered an attachment to the primary power source.</a:t>
            </a:r>
          </a:p>
        </p:txBody>
      </p:sp>
      <p:sp>
        <p:nvSpPr>
          <p:cNvPr id="4" name="Slide Number Placeholder 3">
            <a:extLst>
              <a:ext uri="{FF2B5EF4-FFF2-40B4-BE49-F238E27FC236}">
                <a16:creationId xmlns:a16="http://schemas.microsoft.com/office/drawing/2014/main" id="{58BB6F2E-EC45-004A-BC4D-9A2BE7073172}"/>
              </a:ext>
            </a:extLst>
          </p:cNvPr>
          <p:cNvSpPr>
            <a:spLocks noGrp="1"/>
          </p:cNvSpPr>
          <p:nvPr>
            <p:ph type="sldNum" sz="quarter" idx="12"/>
          </p:nvPr>
        </p:nvSpPr>
        <p:spPr/>
        <p:txBody>
          <a:bodyPr/>
          <a:lstStyle/>
          <a:p>
            <a:fld id="{1FF48811-23A8-674A-9784-61075FD9E8FB}" type="slidenum">
              <a:rPr lang="en-US" smtClean="0"/>
              <a:t>8</a:t>
            </a:fld>
            <a:endParaRPr lang="en-US"/>
          </a:p>
        </p:txBody>
      </p:sp>
      <p:sp>
        <p:nvSpPr>
          <p:cNvPr id="7" name="Content Placeholder 6">
            <a:extLst>
              <a:ext uri="{FF2B5EF4-FFF2-40B4-BE49-F238E27FC236}">
                <a16:creationId xmlns:a16="http://schemas.microsoft.com/office/drawing/2014/main" id="{85D5BE86-F039-464E-B5E6-51112EBFEAB1}"/>
              </a:ext>
            </a:extLst>
          </p:cNvPr>
          <p:cNvSpPr>
            <a:spLocks noGrp="1"/>
          </p:cNvSpPr>
          <p:nvPr>
            <p:ph sz="quarter" idx="13"/>
          </p:nvPr>
        </p:nvSpPr>
        <p:spPr/>
        <p:txBody>
          <a:bodyPr/>
          <a:lstStyle/>
          <a:p>
            <a:r>
              <a:rPr lang="en-US" dirty="0">
                <a:latin typeface="Arial" panose="020B0604020202020204" pitchFamily="34" charset="0"/>
              </a:rPr>
              <a:t>AESC PRODUCT DEFINITIONS </a:t>
            </a:r>
          </a:p>
        </p:txBody>
      </p:sp>
      <p:sp>
        <p:nvSpPr>
          <p:cNvPr id="16" name="Text Placeholder 15">
            <a:extLst>
              <a:ext uri="{FF2B5EF4-FFF2-40B4-BE49-F238E27FC236}">
                <a16:creationId xmlns:a16="http://schemas.microsoft.com/office/drawing/2014/main" id="{ADEE3E12-B289-EA4A-B3F1-745D878C31DE}"/>
              </a:ext>
            </a:extLst>
          </p:cNvPr>
          <p:cNvSpPr>
            <a:spLocks noGrp="1"/>
          </p:cNvSpPr>
          <p:nvPr>
            <p:ph type="body" sz="quarter" idx="14"/>
          </p:nvPr>
        </p:nvSpPr>
        <p:spPr>
          <a:xfrm>
            <a:off x="533718" y="4000682"/>
            <a:ext cx="6702425" cy="247758"/>
          </a:xfrm>
        </p:spPr>
        <p:txBody>
          <a:bodyPr/>
          <a:lstStyle/>
          <a:p>
            <a:r>
              <a:rPr lang="en-US" dirty="0"/>
              <a:t>Reporting classifications: by PTO horsepower of tractor which loader attachment is designed to fit and Lift Capacity at maximum height at the pivot pin.</a:t>
            </a:r>
          </a:p>
        </p:txBody>
      </p:sp>
      <p:pic>
        <p:nvPicPr>
          <p:cNvPr id="10" name="Picture 9">
            <a:extLst>
              <a:ext uri="{FF2B5EF4-FFF2-40B4-BE49-F238E27FC236}">
                <a16:creationId xmlns:a16="http://schemas.microsoft.com/office/drawing/2014/main" id="{4FB7F6CE-F2A9-44BD-8BF4-9827F31229A7}"/>
              </a:ext>
            </a:extLst>
          </p:cNvPr>
          <p:cNvPicPr>
            <a:picLocks noChangeAspect="1"/>
          </p:cNvPicPr>
          <p:nvPr/>
        </p:nvPicPr>
        <p:blipFill>
          <a:blip r:embed="rId3"/>
          <a:stretch>
            <a:fillRect/>
          </a:stretch>
        </p:blipFill>
        <p:spPr>
          <a:xfrm>
            <a:off x="1178429" y="4675094"/>
            <a:ext cx="2437867" cy="1669409"/>
          </a:xfrm>
          <a:prstGeom prst="rect">
            <a:avLst/>
          </a:prstGeom>
        </p:spPr>
      </p:pic>
      <p:pic>
        <p:nvPicPr>
          <p:cNvPr id="12" name="Picture 11">
            <a:extLst>
              <a:ext uri="{FF2B5EF4-FFF2-40B4-BE49-F238E27FC236}">
                <a16:creationId xmlns:a16="http://schemas.microsoft.com/office/drawing/2014/main" id="{9451DF6F-ED54-4E3F-B92E-6629CEA1B662}"/>
              </a:ext>
            </a:extLst>
          </p:cNvPr>
          <p:cNvPicPr>
            <a:picLocks noChangeAspect="1"/>
          </p:cNvPicPr>
          <p:nvPr/>
        </p:nvPicPr>
        <p:blipFill>
          <a:blip r:embed="rId4"/>
          <a:stretch>
            <a:fillRect/>
          </a:stretch>
        </p:blipFill>
        <p:spPr>
          <a:xfrm>
            <a:off x="3943050" y="4679437"/>
            <a:ext cx="2650921" cy="1669409"/>
          </a:xfrm>
          <a:prstGeom prst="rect">
            <a:avLst/>
          </a:prstGeom>
        </p:spPr>
      </p:pic>
      <p:pic>
        <p:nvPicPr>
          <p:cNvPr id="14" name="Picture 13">
            <a:extLst>
              <a:ext uri="{FF2B5EF4-FFF2-40B4-BE49-F238E27FC236}">
                <a16:creationId xmlns:a16="http://schemas.microsoft.com/office/drawing/2014/main" id="{5271284D-2501-4DA4-9D5E-F05FDA61647F}"/>
              </a:ext>
            </a:extLst>
          </p:cNvPr>
          <p:cNvPicPr>
            <a:picLocks noChangeAspect="1"/>
          </p:cNvPicPr>
          <p:nvPr/>
        </p:nvPicPr>
        <p:blipFill>
          <a:blip r:embed="rId5"/>
          <a:stretch>
            <a:fillRect/>
          </a:stretch>
        </p:blipFill>
        <p:spPr>
          <a:xfrm>
            <a:off x="2240688" y="6654009"/>
            <a:ext cx="3288484" cy="2055303"/>
          </a:xfrm>
          <a:prstGeom prst="rect">
            <a:avLst/>
          </a:prstGeom>
        </p:spPr>
      </p:pic>
    </p:spTree>
    <p:extLst>
      <p:ext uri="{BB962C8B-B14F-4D97-AF65-F5344CB8AC3E}">
        <p14:creationId xmlns:p14="http://schemas.microsoft.com/office/powerpoint/2010/main" val="446034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CE3E9B-7FC4-B74D-AC8F-C89D9F956ACA}"/>
              </a:ext>
            </a:extLst>
          </p:cNvPr>
          <p:cNvSpPr>
            <a:spLocks noGrp="1"/>
          </p:cNvSpPr>
          <p:nvPr>
            <p:ph type="title"/>
          </p:nvPr>
        </p:nvSpPr>
        <p:spPr/>
        <p:txBody>
          <a:bodyPr/>
          <a:lstStyle/>
          <a:p>
            <a:r>
              <a:rPr lang="en-US" dirty="0"/>
              <a:t>Backhoe Attachment, Tractor (FEBA)</a:t>
            </a:r>
          </a:p>
        </p:txBody>
      </p:sp>
      <p:sp>
        <p:nvSpPr>
          <p:cNvPr id="9" name="Content Placeholder 8">
            <a:extLst>
              <a:ext uri="{FF2B5EF4-FFF2-40B4-BE49-F238E27FC236}">
                <a16:creationId xmlns:a16="http://schemas.microsoft.com/office/drawing/2014/main" id="{858355CF-731C-B849-94DA-83DA47BD2057}"/>
              </a:ext>
            </a:extLst>
          </p:cNvPr>
          <p:cNvSpPr>
            <a:spLocks noGrp="1"/>
          </p:cNvSpPr>
          <p:nvPr>
            <p:ph idx="1"/>
          </p:nvPr>
        </p:nvSpPr>
        <p:spPr/>
        <p:txBody>
          <a:bodyPr/>
          <a:lstStyle/>
          <a:p>
            <a:r>
              <a:rPr lang="en-US" dirty="0"/>
              <a:t>Tractor backhoe attachments are backhoes that may be attached to the tractor's 3 pt. hitch or attached to the tractor by way of a subframe attaching system or some other attaching system.</a:t>
            </a:r>
          </a:p>
        </p:txBody>
      </p:sp>
      <p:sp>
        <p:nvSpPr>
          <p:cNvPr id="4" name="Slide Number Placeholder 3">
            <a:extLst>
              <a:ext uri="{FF2B5EF4-FFF2-40B4-BE49-F238E27FC236}">
                <a16:creationId xmlns:a16="http://schemas.microsoft.com/office/drawing/2014/main" id="{58BB6F2E-EC45-004A-BC4D-9A2BE7073172}"/>
              </a:ext>
            </a:extLst>
          </p:cNvPr>
          <p:cNvSpPr>
            <a:spLocks noGrp="1"/>
          </p:cNvSpPr>
          <p:nvPr>
            <p:ph type="sldNum" sz="quarter" idx="12"/>
          </p:nvPr>
        </p:nvSpPr>
        <p:spPr/>
        <p:txBody>
          <a:bodyPr/>
          <a:lstStyle/>
          <a:p>
            <a:fld id="{1FF48811-23A8-674A-9784-61075FD9E8FB}" type="slidenum">
              <a:rPr lang="en-US" smtClean="0"/>
              <a:t>9</a:t>
            </a:fld>
            <a:endParaRPr lang="en-US"/>
          </a:p>
        </p:txBody>
      </p:sp>
      <p:sp>
        <p:nvSpPr>
          <p:cNvPr id="7" name="Content Placeholder 6">
            <a:extLst>
              <a:ext uri="{FF2B5EF4-FFF2-40B4-BE49-F238E27FC236}">
                <a16:creationId xmlns:a16="http://schemas.microsoft.com/office/drawing/2014/main" id="{85D5BE86-F039-464E-B5E6-51112EBFEAB1}"/>
              </a:ext>
            </a:extLst>
          </p:cNvPr>
          <p:cNvSpPr>
            <a:spLocks noGrp="1"/>
          </p:cNvSpPr>
          <p:nvPr>
            <p:ph sz="quarter" idx="13"/>
          </p:nvPr>
        </p:nvSpPr>
        <p:spPr/>
        <p:txBody>
          <a:bodyPr/>
          <a:lstStyle/>
          <a:p>
            <a:r>
              <a:rPr lang="en-US" dirty="0">
                <a:latin typeface="Arial" panose="020B0604020202020204" pitchFamily="34" charset="0"/>
              </a:rPr>
              <a:t>AESC PRODUCT DEFINITIONS </a:t>
            </a:r>
          </a:p>
        </p:txBody>
      </p:sp>
      <p:sp>
        <p:nvSpPr>
          <p:cNvPr id="16" name="Text Placeholder 15">
            <a:extLst>
              <a:ext uri="{FF2B5EF4-FFF2-40B4-BE49-F238E27FC236}">
                <a16:creationId xmlns:a16="http://schemas.microsoft.com/office/drawing/2014/main" id="{ADEE3E12-B289-EA4A-B3F1-745D878C31DE}"/>
              </a:ext>
            </a:extLst>
          </p:cNvPr>
          <p:cNvSpPr>
            <a:spLocks noGrp="1"/>
          </p:cNvSpPr>
          <p:nvPr>
            <p:ph type="body" sz="quarter" idx="14"/>
          </p:nvPr>
        </p:nvSpPr>
        <p:spPr>
          <a:xfrm>
            <a:off x="535623" y="2651760"/>
            <a:ext cx="6702425" cy="247758"/>
          </a:xfrm>
        </p:spPr>
        <p:txBody>
          <a:bodyPr/>
          <a:lstStyle/>
          <a:p>
            <a:r>
              <a:rPr lang="en-US" dirty="0"/>
              <a:t>Reporting classifications: by digging depth (flat bottom) in feet.</a:t>
            </a:r>
          </a:p>
        </p:txBody>
      </p:sp>
      <p:pic>
        <p:nvPicPr>
          <p:cNvPr id="3" name="Picture 2">
            <a:extLst>
              <a:ext uri="{FF2B5EF4-FFF2-40B4-BE49-F238E27FC236}">
                <a16:creationId xmlns:a16="http://schemas.microsoft.com/office/drawing/2014/main" id="{C33A84CF-280B-46A4-8586-E852180199AD}"/>
              </a:ext>
            </a:extLst>
          </p:cNvPr>
          <p:cNvPicPr>
            <a:picLocks noChangeAspect="1"/>
          </p:cNvPicPr>
          <p:nvPr/>
        </p:nvPicPr>
        <p:blipFill>
          <a:blip r:embed="rId3"/>
          <a:stretch>
            <a:fillRect/>
          </a:stretch>
        </p:blipFill>
        <p:spPr>
          <a:xfrm>
            <a:off x="761893" y="3059780"/>
            <a:ext cx="2886949" cy="1331481"/>
          </a:xfrm>
          <a:prstGeom prst="rect">
            <a:avLst/>
          </a:prstGeom>
        </p:spPr>
      </p:pic>
      <p:pic>
        <p:nvPicPr>
          <p:cNvPr id="11" name="Picture 10">
            <a:extLst>
              <a:ext uri="{FF2B5EF4-FFF2-40B4-BE49-F238E27FC236}">
                <a16:creationId xmlns:a16="http://schemas.microsoft.com/office/drawing/2014/main" id="{87680282-521D-447D-931D-EE144DB65E63}"/>
              </a:ext>
            </a:extLst>
          </p:cNvPr>
          <p:cNvPicPr>
            <a:picLocks noChangeAspect="1"/>
          </p:cNvPicPr>
          <p:nvPr/>
        </p:nvPicPr>
        <p:blipFill>
          <a:blip r:embed="rId4"/>
          <a:stretch>
            <a:fillRect/>
          </a:stretch>
        </p:blipFill>
        <p:spPr>
          <a:xfrm>
            <a:off x="3828678" y="2991338"/>
            <a:ext cx="2755081" cy="1468367"/>
          </a:xfrm>
          <a:prstGeom prst="rect">
            <a:avLst/>
          </a:prstGeom>
        </p:spPr>
      </p:pic>
      <p:sp>
        <p:nvSpPr>
          <p:cNvPr id="13" name="Title 7">
            <a:extLst>
              <a:ext uri="{FF2B5EF4-FFF2-40B4-BE49-F238E27FC236}">
                <a16:creationId xmlns:a16="http://schemas.microsoft.com/office/drawing/2014/main" id="{FD8A0EFF-91DD-4940-9631-62D1416A716A}"/>
              </a:ext>
            </a:extLst>
          </p:cNvPr>
          <p:cNvSpPr txBox="1">
            <a:spLocks/>
          </p:cNvSpPr>
          <p:nvPr/>
        </p:nvSpPr>
        <p:spPr>
          <a:xfrm>
            <a:off x="535623" y="4442059"/>
            <a:ext cx="6703695" cy="615026"/>
          </a:xfrm>
          <a:prstGeom prst="rect">
            <a:avLst/>
          </a:prstGeom>
        </p:spPr>
        <p:txBody>
          <a:bodyPr vert="horz" lIns="0" tIns="0" rIns="0" bIns="0" rtlCol="0" anchor="b">
            <a:noAutofit/>
          </a:bodyPr>
          <a:lstStyle>
            <a:lvl1pPr algn="l" defTabSz="582930" rtl="0" eaLnBrk="1" latinLnBrk="0" hangingPunct="1">
              <a:lnSpc>
                <a:spcPct val="90000"/>
              </a:lnSpc>
              <a:spcBef>
                <a:spcPct val="0"/>
              </a:spcBef>
              <a:buNone/>
              <a:defRPr sz="2800" b="1" kern="1200">
                <a:solidFill>
                  <a:schemeClr val="tx1"/>
                </a:solidFill>
                <a:latin typeface="+mj-lt"/>
                <a:ea typeface="+mj-ea"/>
                <a:cs typeface="+mj-cs"/>
              </a:defRPr>
            </a:lvl1pPr>
          </a:lstStyle>
          <a:p>
            <a:r>
              <a:rPr lang="en-US" dirty="0"/>
              <a:t>Flail Shredders (FEFS)</a:t>
            </a:r>
          </a:p>
        </p:txBody>
      </p:sp>
      <p:sp>
        <p:nvSpPr>
          <p:cNvPr id="14" name="Content Placeholder 8">
            <a:extLst>
              <a:ext uri="{FF2B5EF4-FFF2-40B4-BE49-F238E27FC236}">
                <a16:creationId xmlns:a16="http://schemas.microsoft.com/office/drawing/2014/main" id="{9C1A6E93-C046-4032-8083-B77F87903F14}"/>
              </a:ext>
            </a:extLst>
          </p:cNvPr>
          <p:cNvSpPr txBox="1">
            <a:spLocks/>
          </p:cNvSpPr>
          <p:nvPr/>
        </p:nvSpPr>
        <p:spPr>
          <a:xfrm>
            <a:off x="535623" y="5173579"/>
            <a:ext cx="6703695" cy="1463040"/>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600"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A PTO driven attachment with several knives or blades that spin on a horizontal axis to shred crop residue. These attachments are used in crops such as corn, milo, rice, grasses, potatoes, vegetables, etc. This includes both end drive and center driven units. Unit is either mounted on or pulled by a tractor and is positioned directly behind a tractor.</a:t>
            </a:r>
          </a:p>
        </p:txBody>
      </p:sp>
      <p:sp>
        <p:nvSpPr>
          <p:cNvPr id="15" name="Text Placeholder 15">
            <a:extLst>
              <a:ext uri="{FF2B5EF4-FFF2-40B4-BE49-F238E27FC236}">
                <a16:creationId xmlns:a16="http://schemas.microsoft.com/office/drawing/2014/main" id="{EC9F5AFA-B844-4928-99FA-142140CED5AB}"/>
              </a:ext>
            </a:extLst>
          </p:cNvPr>
          <p:cNvSpPr txBox="1">
            <a:spLocks/>
          </p:cNvSpPr>
          <p:nvPr/>
        </p:nvSpPr>
        <p:spPr>
          <a:xfrm>
            <a:off x="536893" y="6388861"/>
            <a:ext cx="6702425" cy="247758"/>
          </a:xfrm>
          <a:prstGeom prst="rect">
            <a:avLst/>
          </a:prstGeom>
        </p:spPr>
        <p:txBody>
          <a:bodyPr vert="horz" lIns="0" tIns="0" rIns="0" bIns="0" rtlCol="0">
            <a:noAutofit/>
          </a:bodyPr>
          <a:lstStyle>
            <a:lvl1pPr marL="0" indent="0" algn="l" defTabSz="582930" rtl="0" eaLnBrk="1" latinLnBrk="0" hangingPunct="1">
              <a:lnSpc>
                <a:spcPct val="90000"/>
              </a:lnSpc>
              <a:spcBef>
                <a:spcPts val="638"/>
              </a:spcBef>
              <a:buFont typeface="Arial" panose="020B0604020202020204" pitchFamily="34" charset="0"/>
              <a:buNone/>
              <a:defRPr sz="1400" b="0" i="1"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40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00"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00"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r>
              <a:rPr lang="en-US" dirty="0"/>
              <a:t>Reporting classifications: by feet</a:t>
            </a:r>
          </a:p>
        </p:txBody>
      </p:sp>
      <p:pic>
        <p:nvPicPr>
          <p:cNvPr id="17" name="Picture 16">
            <a:extLst>
              <a:ext uri="{FF2B5EF4-FFF2-40B4-BE49-F238E27FC236}">
                <a16:creationId xmlns:a16="http://schemas.microsoft.com/office/drawing/2014/main" id="{4C094B7F-EFB1-475C-A9D2-9F6092A424FC}"/>
              </a:ext>
            </a:extLst>
          </p:cNvPr>
          <p:cNvPicPr>
            <a:picLocks noChangeAspect="1"/>
          </p:cNvPicPr>
          <p:nvPr/>
        </p:nvPicPr>
        <p:blipFill>
          <a:blip r:embed="rId5"/>
          <a:stretch>
            <a:fillRect/>
          </a:stretch>
        </p:blipFill>
        <p:spPr>
          <a:xfrm>
            <a:off x="990258" y="6636619"/>
            <a:ext cx="2294898" cy="1130408"/>
          </a:xfrm>
          <a:prstGeom prst="rect">
            <a:avLst/>
          </a:prstGeom>
        </p:spPr>
      </p:pic>
      <p:pic>
        <p:nvPicPr>
          <p:cNvPr id="19" name="Picture 18">
            <a:extLst>
              <a:ext uri="{FF2B5EF4-FFF2-40B4-BE49-F238E27FC236}">
                <a16:creationId xmlns:a16="http://schemas.microsoft.com/office/drawing/2014/main" id="{CC8900E5-470D-4FAE-BC18-68E60E0E7663}"/>
              </a:ext>
            </a:extLst>
          </p:cNvPr>
          <p:cNvPicPr>
            <a:picLocks noChangeAspect="1"/>
          </p:cNvPicPr>
          <p:nvPr/>
        </p:nvPicPr>
        <p:blipFill>
          <a:blip r:embed="rId6"/>
          <a:stretch>
            <a:fillRect/>
          </a:stretch>
        </p:blipFill>
        <p:spPr>
          <a:xfrm>
            <a:off x="3617996" y="6599626"/>
            <a:ext cx="2527402" cy="1171408"/>
          </a:xfrm>
          <a:prstGeom prst="rect">
            <a:avLst/>
          </a:prstGeom>
        </p:spPr>
      </p:pic>
      <p:pic>
        <p:nvPicPr>
          <p:cNvPr id="21" name="Picture 20">
            <a:extLst>
              <a:ext uri="{FF2B5EF4-FFF2-40B4-BE49-F238E27FC236}">
                <a16:creationId xmlns:a16="http://schemas.microsoft.com/office/drawing/2014/main" id="{E0812ACA-183B-497D-8F80-5D4EC2D3447F}"/>
              </a:ext>
            </a:extLst>
          </p:cNvPr>
          <p:cNvPicPr>
            <a:picLocks noChangeAspect="1"/>
          </p:cNvPicPr>
          <p:nvPr/>
        </p:nvPicPr>
        <p:blipFill>
          <a:blip r:embed="rId7"/>
          <a:stretch>
            <a:fillRect/>
          </a:stretch>
        </p:blipFill>
        <p:spPr>
          <a:xfrm>
            <a:off x="2288837" y="7851901"/>
            <a:ext cx="3194725" cy="1252834"/>
          </a:xfrm>
          <a:prstGeom prst="rect">
            <a:avLst/>
          </a:prstGeom>
        </p:spPr>
      </p:pic>
    </p:spTree>
    <p:extLst>
      <p:ext uri="{BB962C8B-B14F-4D97-AF65-F5344CB8AC3E}">
        <p14:creationId xmlns:p14="http://schemas.microsoft.com/office/powerpoint/2010/main" val="2962361762"/>
      </p:ext>
    </p:extLst>
  </p:cSld>
  <p:clrMapOvr>
    <a:masterClrMapping/>
  </p:clrMapOvr>
</p:sld>
</file>

<file path=ppt/theme/theme1.xml><?xml version="1.0" encoding="utf-8"?>
<a:theme xmlns:a="http://schemas.openxmlformats.org/drawingml/2006/main" name="Table of contents">
  <a:themeElements>
    <a:clrScheme name="AEM Product Definition">
      <a:dk1>
        <a:srgbClr val="000000"/>
      </a:dk1>
      <a:lt1>
        <a:srgbClr val="FFFFFF"/>
      </a:lt1>
      <a:dk2>
        <a:srgbClr val="44546A"/>
      </a:dk2>
      <a:lt2>
        <a:srgbClr val="E7E6E6"/>
      </a:lt2>
      <a:accent1>
        <a:srgbClr val="385EC3"/>
      </a:accent1>
      <a:accent2>
        <a:srgbClr val="F93822"/>
      </a:accent2>
      <a:accent3>
        <a:srgbClr val="A5A5A5"/>
      </a:accent3>
      <a:accent4>
        <a:srgbClr val="FFC000"/>
      </a:accent4>
      <a:accent5>
        <a:srgbClr val="535659"/>
      </a:accent5>
      <a:accent6>
        <a:srgbClr val="75787B"/>
      </a:accent6>
      <a:hlink>
        <a:srgbClr val="000000"/>
      </a:hlink>
      <a:folHlink>
        <a:srgbClr val="9696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duct Definitions Template updated 4.11.22.potx" id="{97AC033E-C11F-4965-AE66-A01119373B29}" vid="{0B744ABD-E747-4058-A0A3-F0D88F6EEA6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763F4BD4B3B6D448957D3A9D9F1BF1C" ma:contentTypeVersion="14" ma:contentTypeDescription="Create a new document." ma:contentTypeScope="" ma:versionID="34ede289b87955eda2cc7fa9e2d408f2">
  <xsd:schema xmlns:xsd="http://www.w3.org/2001/XMLSchema" xmlns:xs="http://www.w3.org/2001/XMLSchema" xmlns:p="http://schemas.microsoft.com/office/2006/metadata/properties" xmlns:ns2="2b78b983-2274-411a-af4d-59f024d33cd1" xmlns:ns3="b19283d4-c624-4031-a14d-4e7fecbde595" targetNamespace="http://schemas.microsoft.com/office/2006/metadata/properties" ma:root="true" ma:fieldsID="b468acd77a8ebb48327a37b4b8f693f5" ns2:_="" ns3:_="">
    <xsd:import namespace="2b78b983-2274-411a-af4d-59f024d33cd1"/>
    <xsd:import namespace="b19283d4-c624-4031-a14d-4e7fecbde59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78b983-2274-411a-af4d-59f024d33c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aa093be-24df-4b28-98f1-00e43b40bd39"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19283d4-c624-4031-a14d-4e7fecbde595"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7a5c83ce-af80-40cb-b242-6c7e331b0bac}" ma:internalName="TaxCatchAll" ma:showField="CatchAllData" ma:web="b19283d4-c624-4031-a14d-4e7fecbde5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b78b983-2274-411a-af4d-59f024d33cd1">
      <Terms xmlns="http://schemas.microsoft.com/office/infopath/2007/PartnerControls"/>
    </lcf76f155ced4ddcb4097134ff3c332f>
    <TaxCatchAll xmlns="b19283d4-c624-4031-a14d-4e7fecbde595" xsi:nil="true"/>
  </documentManagement>
</p:properties>
</file>

<file path=customXml/itemProps1.xml><?xml version="1.0" encoding="utf-8"?>
<ds:datastoreItem xmlns:ds="http://schemas.openxmlformats.org/officeDocument/2006/customXml" ds:itemID="{E8675B65-925B-4A53-AAC4-A4F50D329631}">
  <ds:schemaRefs>
    <ds:schemaRef ds:uri="http://schemas.microsoft.com/sharepoint/v3/contenttype/forms"/>
  </ds:schemaRefs>
</ds:datastoreItem>
</file>

<file path=customXml/itemProps2.xml><?xml version="1.0" encoding="utf-8"?>
<ds:datastoreItem xmlns:ds="http://schemas.openxmlformats.org/officeDocument/2006/customXml" ds:itemID="{774B4D6F-6F9C-483C-BD1E-3A2BD7D8DF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78b983-2274-411a-af4d-59f024d33cd1"/>
    <ds:schemaRef ds:uri="b19283d4-c624-4031-a14d-4e7fecbde5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ECA8D1F-8229-4BBD-86E3-59F7DE525329}">
  <ds:schemaRefs>
    <ds:schemaRef ds:uri="http://purl.org/dc/elements/1.1/"/>
    <ds:schemaRef ds:uri="http://schemas.microsoft.com/office/2006/metadata/propertie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 ds:uri="b19283d4-c624-4031-a14d-4e7fecbde595"/>
    <ds:schemaRef ds:uri="2b78b983-2274-411a-af4d-59f024d33cd1"/>
    <ds:schemaRef ds:uri="http://purl.org/dc/terms/"/>
  </ds:schemaRefs>
</ds:datastoreItem>
</file>

<file path=docProps/app.xml><?xml version="1.0" encoding="utf-8"?>
<Properties xmlns="http://schemas.openxmlformats.org/officeDocument/2006/extended-properties" xmlns:vt="http://schemas.openxmlformats.org/officeDocument/2006/docPropsVTypes">
  <Template>Product Definitions Template updated 4.11.22 ARcopy</Template>
  <TotalTime>1259</TotalTime>
  <Words>8048</Words>
  <Application>Microsoft Office PowerPoint</Application>
  <PresentationFormat>Custom</PresentationFormat>
  <Paragraphs>486</Paragraphs>
  <Slides>46</Slides>
  <Notes>46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46</vt:i4>
      </vt:variant>
    </vt:vector>
  </HeadingPairs>
  <TitlesOfParts>
    <vt:vector size="49" baseType="lpstr">
      <vt:lpstr>Arial</vt:lpstr>
      <vt:lpstr>Calibri</vt:lpstr>
      <vt:lpstr>Table of contents</vt:lpstr>
      <vt:lpstr>Agricultural Equipment Statistics Committee Product Definitions and Quick Links</vt:lpstr>
      <vt:lpstr>Agricultural Equipment Statistics Committee Product Definitions and Quick Links</vt:lpstr>
      <vt:lpstr>Agricultural Equipment Statistics Committee Product Definitions and Quick Links</vt:lpstr>
      <vt:lpstr>Agricultural Equipment Statistics Committee Product Definitions and Quick Links</vt:lpstr>
      <vt:lpstr>Agricultural Equipment Statistics Committee Product Definitions and Quick Links</vt:lpstr>
      <vt:lpstr>  FARM TRACTORS</vt:lpstr>
      <vt:lpstr>Two Wheel Drive Tractors (FE01)</vt:lpstr>
      <vt:lpstr>Loader, Farm (front-end) (FE31)</vt:lpstr>
      <vt:lpstr>Backhoe Attachment, Tractor (FEBA)</vt:lpstr>
      <vt:lpstr>Box Scraper (formerly Land Leveler/Smoother (FELL)</vt:lpstr>
      <vt:lpstr>Post Hole Digger (FEPH)</vt:lpstr>
      <vt:lpstr>Flexible Rotary Cutter (FER2)</vt:lpstr>
      <vt:lpstr>Flexible Rear Mount Mower (FER4)</vt:lpstr>
      <vt:lpstr>Snow Blower (tractor mounted) (FESB)</vt:lpstr>
      <vt:lpstr>Blade, Tractor (FETB)</vt:lpstr>
      <vt:lpstr>Baler, Rectangular (FE35)</vt:lpstr>
      <vt:lpstr>Baler, Round (FE36)</vt:lpstr>
      <vt:lpstr>Combine, Self-Propelled (FE23)</vt:lpstr>
      <vt:lpstr>Loader, Farm (front-end) (FE31)</vt:lpstr>
      <vt:lpstr>Mower, Drum and Disk (FED1)</vt:lpstr>
      <vt:lpstr>Combine Draper Head-Flexible (FEDX)</vt:lpstr>
      <vt:lpstr>Mower Conditioner, Rotary Side-Pull (FEM1)</vt:lpstr>
      <vt:lpstr>Mounted Mower Conditioner (FEM3)</vt:lpstr>
      <vt:lpstr>Combine Platform, Flexible Frame (FEPX)</vt:lpstr>
      <vt:lpstr>Tedders (FETD)</vt:lpstr>
      <vt:lpstr>PowerPoint Presentation</vt:lpstr>
      <vt:lpstr>Windrower, Self-Propelled (FEW3)</vt:lpstr>
      <vt:lpstr>Rake, Finger Wheel (FEWR)</vt:lpstr>
      <vt:lpstr>Planter, Pull Type (FE15)</vt:lpstr>
      <vt:lpstr>PowerPoint Presentation</vt:lpstr>
      <vt:lpstr>PowerPoint Presentation</vt:lpstr>
      <vt:lpstr>Sprayer, Power (high-clearance) (FESP)</vt:lpstr>
      <vt:lpstr>Strip Tillage (FEST)</vt:lpstr>
      <vt:lpstr>PowerPoint Presentation</vt:lpstr>
      <vt:lpstr>Air Disc Drill-Integrated (TP12)</vt:lpstr>
      <vt:lpstr>Air Disc Drill-External (TP13)</vt:lpstr>
      <vt:lpstr>Plows, Moldboard (TP53)</vt:lpstr>
      <vt:lpstr>Plows, Chisel (TPCP)</vt:lpstr>
      <vt:lpstr>Three (3) Point Mounted Drills (TPG1)</vt:lpstr>
      <vt:lpstr>Pull Type Rigid Drills (TPG2)</vt:lpstr>
      <vt:lpstr>No-Till Drills (TPG3)</vt:lpstr>
      <vt:lpstr>Grain Drill, Folding (TPGF)</vt:lpstr>
      <vt:lpstr>Tillage, Combination Primary (TPTP)</vt:lpstr>
      <vt:lpstr>Tillage, Vertical (TPVT)</vt:lpstr>
      <vt:lpstr>Receivers (PG01)</vt:lpstr>
      <vt:lpstr>FEEV (Ag Equipment Value)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Product List and Quick Links</dc:title>
  <dc:creator>Aaron Raasch</dc:creator>
  <cp:lastModifiedBy>Juliana Litvin</cp:lastModifiedBy>
  <cp:revision>42</cp:revision>
  <dcterms:created xsi:type="dcterms:W3CDTF">2022-06-07T20:30:56Z</dcterms:created>
  <dcterms:modified xsi:type="dcterms:W3CDTF">2025-05-07T17:10:04Z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0x0101000763F4BD4B3B6D448957D3A9D9F1BF1C</vt:lpwstr>
  </property>
  <property fmtid="{D5CDD505-2E9C-101B-9397-08002B2CF9AE}" pid="3" name="AEM Standard Terms">
    <vt:lpwstr>2;#Template|d3e1f05c-fd13-47ae-a477-4376a2535a31</vt:lpwstr>
  </property>
  <property fmtid="{D5CDD505-2E9C-101B-9397-08002B2CF9AE}" pid="4" name="Order">
    <vt:lpwstr>5805700.00000000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b45a687739f441ccb81e5ad3eae20191">
    <vt:lpwstr>Template|d3e1f05c-fd13-47ae-a477-4376a2535a31</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y fmtid="{D5CDD505-2E9C-101B-9397-08002B2CF9AE}" pid="12" name="MediaServiceImageTags">
    <vt:lpwstr/>
  </property>
</Properties>
</file>